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309" r:id="rId2"/>
    <p:sldId id="318" r:id="rId3"/>
    <p:sldId id="319" r:id="rId4"/>
    <p:sldId id="314" r:id="rId5"/>
  </p:sldIdLst>
  <p:sldSz cx="9144000" cy="6858000" type="screen4x3"/>
  <p:notesSz cx="6735763" cy="9799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6086E547-C781-49BE-AF2C-036386EA8B9A}">
          <p14:sldIdLst>
            <p14:sldId id="309"/>
            <p14:sldId id="318"/>
            <p14:sldId id="319"/>
            <p14:sldId id="3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6"/>
    <a:srgbClr val="FFEEB7"/>
    <a:srgbClr val="CEF6FE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2084-F885-4552-8665-169890954EDE}" type="datetimeFigureOut">
              <a:rPr lang="nl-NL" smtClean="0"/>
              <a:t>2-2-2015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7D0B-A153-4EA8-A4D7-39996C80C2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5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2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6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6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5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1F1A9E5-237E-472C-B761-2144789A0B40}" type="datetimeFigureOut">
              <a:rPr lang="nl-NL" smtClean="0">
                <a:solidFill>
                  <a:srgbClr val="FFFFFF"/>
                </a:solidFill>
              </a:rPr>
              <a:pPr/>
              <a:t>2-2-2015</a:t>
            </a:fld>
            <a:endParaRPr lang="nl-NL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7D21D61-9078-45A5-91B9-4287D670374F}" type="slidenum">
              <a:rPr lang="nl-NL" smtClean="0">
                <a:solidFill>
                  <a:srgbClr val="FFFFFF"/>
                </a:solidFill>
              </a:rPr>
              <a:pPr/>
              <a:t>‹nr.›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 bwMode="auto">
          <a:xfrm>
            <a:off x="107504" y="2492896"/>
            <a:ext cx="2760716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2123728" y="1268760"/>
            <a:ext cx="6912768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kerk</a:t>
            </a:r>
            <a:r>
              <a:rPr lang="en-US" sz="3200" dirty="0" smtClean="0"/>
              <a:t> is Gods </a:t>
            </a:r>
            <a:r>
              <a:rPr lang="en-US" sz="3200" dirty="0" err="1" smtClean="0"/>
              <a:t>eigen</a:t>
            </a:r>
            <a:r>
              <a:rPr lang="en-US" sz="3200" dirty="0" smtClean="0"/>
              <a:t> project</a:t>
            </a:r>
          </a:p>
          <a:p>
            <a:r>
              <a:rPr lang="en-US" sz="3200" dirty="0" smtClean="0"/>
              <a:t>God </a:t>
            </a:r>
            <a:r>
              <a:rPr lang="en-US" sz="3200" dirty="0" err="1" smtClean="0"/>
              <a:t>wil</a:t>
            </a:r>
            <a:r>
              <a:rPr lang="en-US" sz="3200" dirty="0" smtClean="0"/>
              <a:t> </a:t>
            </a:r>
            <a:r>
              <a:rPr lang="en-US" sz="3200" dirty="0" err="1" smtClean="0"/>
              <a:t>vrijgemaakte</a:t>
            </a:r>
            <a:r>
              <a:rPr lang="en-US" sz="3200" dirty="0" smtClean="0"/>
              <a:t> </a:t>
            </a:r>
            <a:r>
              <a:rPr lang="en-US" sz="3200" dirty="0" err="1" smtClean="0"/>
              <a:t>mensen</a:t>
            </a:r>
            <a:r>
              <a:rPr lang="en-US" sz="3200" dirty="0" smtClean="0"/>
              <a:t> </a:t>
            </a:r>
            <a:r>
              <a:rPr lang="en-US" sz="3200" dirty="0" err="1" smtClean="0"/>
              <a:t>veranderen</a:t>
            </a:r>
            <a:endParaRPr lang="en-US" sz="3200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-18256"/>
            <a:ext cx="7924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Gods </a:t>
            </a:r>
            <a:r>
              <a:rPr lang="en-US" sz="3600" dirty="0" err="1" smtClean="0">
                <a:solidFill>
                  <a:srgbClr val="FFFF00"/>
                </a:solidFill>
              </a:rPr>
              <a:t>gemeentereiniging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8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906616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viezigheid</a:t>
            </a:r>
            <a:r>
              <a:rPr lang="en-US" sz="3200" dirty="0" smtClean="0"/>
              <a:t> </a:t>
            </a:r>
            <a:r>
              <a:rPr lang="en-US" sz="3200" dirty="0" err="1" smtClean="0"/>
              <a:t>wordt</a:t>
            </a:r>
            <a:r>
              <a:rPr lang="en-US" sz="3200" dirty="0" smtClean="0"/>
              <a:t> </a:t>
            </a:r>
            <a:r>
              <a:rPr lang="en-US" sz="3200" dirty="0" err="1" smtClean="0"/>
              <a:t>ontdekt</a:t>
            </a:r>
            <a:endParaRPr lang="en-US" sz="3200" dirty="0" smtClean="0"/>
          </a:p>
          <a:p>
            <a:r>
              <a:rPr lang="en-US" sz="3200" dirty="0" smtClean="0"/>
              <a:t>Het </a:t>
            </a:r>
            <a:r>
              <a:rPr lang="en-US" sz="3200" dirty="0" err="1" smtClean="0"/>
              <a:t>vuilnis</a:t>
            </a:r>
            <a:r>
              <a:rPr lang="en-US" sz="3200" dirty="0" smtClean="0"/>
              <a:t> </a:t>
            </a:r>
            <a:r>
              <a:rPr lang="en-US" sz="3200" dirty="0" err="1" smtClean="0"/>
              <a:t>wordt</a:t>
            </a:r>
            <a:r>
              <a:rPr lang="en-US" sz="3200" dirty="0" smtClean="0"/>
              <a:t> </a:t>
            </a:r>
            <a:r>
              <a:rPr lang="en-US" sz="3200" dirty="0" err="1" smtClean="0"/>
              <a:t>verwijderd</a:t>
            </a:r>
            <a:endParaRPr lang="nl-NL" sz="3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188640"/>
            <a:ext cx="7924800" cy="724942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Gods </a:t>
            </a:r>
            <a:r>
              <a:rPr lang="en-US" sz="3600" dirty="0" err="1">
                <a:solidFill>
                  <a:srgbClr val="FFFF00"/>
                </a:solidFill>
              </a:rPr>
              <a:t>gemeentereiniging</a:t>
            </a: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77" y="3068960"/>
            <a:ext cx="6212758" cy="363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eindtijdbodebijbelstudies.files.wordpress.com/2012/03/5-7-vrouw-in-de-e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93" y="1700808"/>
            <a:ext cx="47492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32550" y="1546448"/>
            <a:ext cx="8067841" cy="4114800"/>
          </a:xfrm>
        </p:spPr>
        <p:txBody>
          <a:bodyPr>
            <a:normAutofit/>
          </a:bodyPr>
          <a:lstStyle/>
          <a:p>
            <a:r>
              <a:rPr lang="nl-NL" sz="3200" i="1" dirty="0"/>
              <a:t>Kuise bruid of dame van lichte zeden</a:t>
            </a:r>
            <a:endParaRPr lang="nl-NL" sz="3200" dirty="0"/>
          </a:p>
          <a:p>
            <a:r>
              <a:rPr lang="nl-NL" sz="3200" i="1" dirty="0"/>
              <a:t>Het kerkvolk denkt in eurobiljetten</a:t>
            </a:r>
            <a:endParaRPr lang="nl-NL" sz="3200" dirty="0"/>
          </a:p>
          <a:p>
            <a:r>
              <a:rPr lang="nl-NL" sz="3200" i="1" dirty="0"/>
              <a:t>Keukengerei wordt vuilcontainer</a:t>
            </a:r>
            <a:endParaRPr lang="nl-NL" sz="3200" dirty="0"/>
          </a:p>
          <a:p>
            <a:r>
              <a:rPr lang="nl-NL" sz="3200" i="1" dirty="0"/>
              <a:t>Zonde </a:t>
            </a:r>
            <a:r>
              <a:rPr lang="nl-NL" sz="3200" i="1" dirty="0" smtClean="0"/>
              <a:t>= om </a:t>
            </a:r>
            <a:r>
              <a:rPr lang="nl-NL" sz="3200" i="1" dirty="0"/>
              <a:t>te zoenen</a:t>
            </a:r>
            <a:endParaRPr lang="nl-NL" sz="3200" dirty="0"/>
          </a:p>
          <a:p>
            <a:r>
              <a:rPr lang="nl-NL" sz="3200" i="1" dirty="0" smtClean="0"/>
              <a:t>Materialisme = </a:t>
            </a:r>
            <a:r>
              <a:rPr lang="nl-NL" sz="3200" i="1" dirty="0" err="1"/>
              <a:t>ebola</a:t>
            </a:r>
            <a:endParaRPr lang="nl-NL" sz="3200" dirty="0"/>
          </a:p>
          <a:p>
            <a:r>
              <a:rPr lang="nl-NL" sz="3200" i="1" dirty="0"/>
              <a:t>Enthousiast aan de slag in </a:t>
            </a:r>
            <a:r>
              <a:rPr lang="nl-NL" sz="3200" i="1" dirty="0" smtClean="0"/>
              <a:t>Christus’ kerk </a:t>
            </a:r>
            <a:endParaRPr lang="nl-NL" sz="3200" dirty="0"/>
          </a:p>
          <a:p>
            <a:endParaRPr lang="nl-NL" sz="12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De </a:t>
            </a:r>
            <a:r>
              <a:rPr lang="en-US" sz="3600" dirty="0" err="1">
                <a:solidFill>
                  <a:srgbClr val="FFFF00"/>
                </a:solidFill>
              </a:rPr>
              <a:t>viezigheid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wordt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ont-dekt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5" y="3356992"/>
            <a:ext cx="4501885" cy="337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07504" y="1196752"/>
            <a:ext cx="5688632" cy="4114800"/>
          </a:xfrm>
        </p:spPr>
        <p:txBody>
          <a:bodyPr/>
          <a:lstStyle/>
          <a:p>
            <a:r>
              <a:rPr lang="nl-NL" sz="3200" i="1" dirty="0"/>
              <a:t>De zonde bij het afval gezet</a:t>
            </a:r>
            <a:endParaRPr lang="nl-NL" sz="3200" dirty="0"/>
          </a:p>
          <a:p>
            <a:r>
              <a:rPr lang="nl-NL" sz="3200" i="1" dirty="0"/>
              <a:t>De zonde op transport </a:t>
            </a:r>
            <a:r>
              <a:rPr lang="nl-NL" sz="3200" i="1" dirty="0" smtClean="0"/>
              <a:t>gezet</a:t>
            </a:r>
          </a:p>
          <a:p>
            <a:r>
              <a:rPr lang="nl-NL" sz="3200" i="1" dirty="0"/>
              <a:t>De zonde </a:t>
            </a:r>
            <a:r>
              <a:rPr lang="nl-NL" sz="3200" i="1" dirty="0" smtClean="0"/>
              <a:t>verbannen</a:t>
            </a:r>
          </a:p>
          <a:p>
            <a:r>
              <a:rPr lang="en-US" sz="3200" i="1" dirty="0" err="1" smtClean="0"/>
              <a:t>Consumeren</a:t>
            </a:r>
            <a:r>
              <a:rPr lang="en-US" sz="3200" i="1" dirty="0" smtClean="0"/>
              <a:t> of </a:t>
            </a:r>
            <a:r>
              <a:rPr lang="en-US" sz="3200" i="1" dirty="0" err="1" smtClean="0"/>
              <a:t>investeren</a:t>
            </a:r>
            <a:r>
              <a:rPr lang="en-US" sz="3200" i="1" dirty="0" smtClean="0"/>
              <a:t>?</a:t>
            </a:r>
            <a:endParaRPr lang="nl-NL" sz="3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724942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Het </a:t>
            </a:r>
            <a:r>
              <a:rPr lang="en-US" sz="3600" dirty="0" err="1" smtClean="0">
                <a:solidFill>
                  <a:srgbClr val="FFFF00"/>
                </a:solidFill>
              </a:rPr>
              <a:t>vuilnis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wordt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verwijderd</a:t>
            </a:r>
            <a:endParaRPr lang="nl-N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8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80</Words>
  <Application>Microsoft Office PowerPoint</Application>
  <PresentationFormat>Diavoorstelling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Horizon</vt:lpstr>
      <vt:lpstr>Gods gemeentereiniging</vt:lpstr>
      <vt:lpstr>Gods gemeentereiniging</vt:lpstr>
      <vt:lpstr>De viezigheid wordt ont-dekt </vt:lpstr>
      <vt:lpstr>Het vuilnis wordt verwijderd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Marten de Vries</dc:creator>
  <cp:lastModifiedBy>Marten de Vries</cp:lastModifiedBy>
  <cp:revision>250</cp:revision>
  <cp:lastPrinted>2014-06-15T11:57:20Z</cp:lastPrinted>
  <dcterms:created xsi:type="dcterms:W3CDTF">2014-01-17T15:25:31Z</dcterms:created>
  <dcterms:modified xsi:type="dcterms:W3CDTF">2015-02-02T12:59:40Z</dcterms:modified>
</cp:coreProperties>
</file>