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1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86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9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9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2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9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0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89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8223" y="339213"/>
            <a:ext cx="6593681" cy="201300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ACHAB SCHENDT</a:t>
            </a:r>
            <a:br>
              <a:rPr lang="nl-NL" b="1" dirty="0">
                <a:solidFill>
                  <a:srgbClr val="FFFF00"/>
                </a:solidFill>
              </a:rPr>
            </a:br>
            <a:r>
              <a:rPr lang="nl-NL" b="1" dirty="0">
                <a:solidFill>
                  <a:srgbClr val="FFFF00"/>
                </a:solidFill>
              </a:rPr>
              <a:t>EEN OORLOGSMONUMENT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46827" y="1843557"/>
            <a:ext cx="6593681" cy="4630988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FFC000"/>
                </a:solidFill>
              </a:rPr>
              <a:t>Preek over </a:t>
            </a:r>
            <a:r>
              <a:rPr lang="nl-NL" sz="2800" u="sng" dirty="0">
                <a:solidFill>
                  <a:srgbClr val="FFC000"/>
                </a:solidFill>
              </a:rPr>
              <a:t>I Koningen 16,34</a:t>
            </a:r>
          </a:p>
          <a:p>
            <a:endParaRPr lang="nl-NL" sz="2800" u="sng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Bedum, 30 oktober 2016</a:t>
            </a:r>
          </a:p>
          <a:p>
            <a:pPr algn="r"/>
            <a:r>
              <a:rPr lang="nl-NL" sz="2800" dirty="0">
                <a:solidFill>
                  <a:schemeClr val="tx1"/>
                </a:solidFill>
              </a:rPr>
              <a:t>Ds. Marten de Vries</a:t>
            </a:r>
          </a:p>
        </p:txBody>
      </p:sp>
      <p:pic>
        <p:nvPicPr>
          <p:cNvPr id="9218" name="Picture 2" descr="http://www.israel-a-history-of.com/images/RuinsOfOldJerich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10" y="2566218"/>
            <a:ext cx="4656806" cy="31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err="1">
                <a:solidFill>
                  <a:srgbClr val="FFFF00"/>
                </a:solidFill>
              </a:rPr>
              <a:t>Achab</a:t>
            </a:r>
            <a:r>
              <a:rPr lang="nl-NL" sz="2800" b="1" dirty="0">
                <a:solidFill>
                  <a:srgbClr val="FFFF00"/>
                </a:solidFill>
              </a:rPr>
              <a:t> schendt een oorlogsmonument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Vier je Bijbel</a:t>
            </a:r>
          </a:p>
          <a:p>
            <a:pPr marL="0" indent="0">
              <a:buNone/>
            </a:pPr>
            <a:r>
              <a:rPr lang="nl-NL" dirty="0"/>
              <a:t>Geloofsopvoeding niet uitbesteden</a:t>
            </a:r>
          </a:p>
          <a:p>
            <a:pPr marL="0" indent="0">
              <a:buNone/>
            </a:pPr>
            <a:r>
              <a:rPr lang="nl-NL" dirty="0"/>
              <a:t>Hai </a:t>
            </a:r>
            <a:r>
              <a:rPr lang="nl-NL" dirty="0" err="1"/>
              <a:t>lugt</a:t>
            </a:r>
            <a:r>
              <a:rPr lang="nl-NL" dirty="0"/>
              <a:t> </a:t>
            </a:r>
            <a:r>
              <a:rPr lang="nl-NL" dirty="0" err="1"/>
              <a:t>noeit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Niet rechtbuigen, niet dichtmaken. </a:t>
            </a:r>
          </a:p>
          <a:p>
            <a:pPr marL="0" indent="0">
              <a:buNone/>
            </a:pPr>
            <a:r>
              <a:rPr lang="nl-NL" dirty="0"/>
              <a:t>			Laat liggen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4" descr="https://kiwidutch.files.wordpress.com/2011/04/de-verwoeste-stad-rdam-1b-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9939" y="1956948"/>
            <a:ext cx="3476687" cy="46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dirty="0" err="1">
                <a:solidFill>
                  <a:srgbClr val="FFFF00"/>
                </a:solidFill>
              </a:rPr>
              <a:t>Achab</a:t>
            </a:r>
            <a:r>
              <a:rPr lang="nl-NL" sz="2800" b="1" dirty="0">
                <a:solidFill>
                  <a:srgbClr val="FFFF00"/>
                </a:solidFill>
              </a:rPr>
              <a:t> schendt een oorlogsmonument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0876" y="2249487"/>
            <a:ext cx="7429499" cy="3541714"/>
          </a:xfrm>
        </p:spPr>
        <p:txBody>
          <a:bodyPr/>
          <a:lstStyle/>
          <a:p>
            <a:pPr marL="0" lvl="0" indent="0">
              <a:buNone/>
            </a:pPr>
            <a:r>
              <a:rPr lang="nl-NL" sz="2800" dirty="0">
                <a:solidFill>
                  <a:srgbClr val="FFC000"/>
                </a:solidFill>
              </a:rPr>
              <a:t>Het </a:t>
            </a:r>
            <a:r>
              <a:rPr lang="nl-NL" sz="2800" u="sng" dirty="0">
                <a:solidFill>
                  <a:srgbClr val="FFC000"/>
                </a:solidFill>
              </a:rPr>
              <a:t>teken</a:t>
            </a:r>
            <a:r>
              <a:rPr lang="nl-NL" sz="2800" dirty="0">
                <a:solidFill>
                  <a:srgbClr val="FFC000"/>
                </a:solidFill>
              </a:rPr>
              <a:t> van de muur</a:t>
            </a:r>
          </a:p>
          <a:p>
            <a:pPr marL="0" lvl="0" indent="0">
              <a:buNone/>
            </a:pPr>
            <a:r>
              <a:rPr lang="nl-NL" sz="2800">
                <a:solidFill>
                  <a:srgbClr val="FFC000"/>
                </a:solidFill>
              </a:rPr>
              <a:t>Het </a:t>
            </a:r>
            <a:r>
              <a:rPr lang="nl-NL" sz="2800" u="sng">
                <a:solidFill>
                  <a:srgbClr val="FFC000"/>
                </a:solidFill>
              </a:rPr>
              <a:t>breken</a:t>
            </a:r>
            <a:r>
              <a:rPr lang="nl-NL" sz="2800">
                <a:solidFill>
                  <a:srgbClr val="FFC000"/>
                </a:solidFill>
              </a:rPr>
              <a:t> </a:t>
            </a:r>
            <a:r>
              <a:rPr lang="nl-NL" sz="2800" dirty="0">
                <a:solidFill>
                  <a:srgbClr val="FFC000"/>
                </a:solidFill>
              </a:rPr>
              <a:t>van het verbod</a:t>
            </a:r>
          </a:p>
          <a:p>
            <a:pPr marL="0" lvl="0" indent="0">
              <a:buNone/>
            </a:pPr>
            <a:r>
              <a:rPr lang="nl-NL" sz="2800" dirty="0">
                <a:solidFill>
                  <a:srgbClr val="FFC000"/>
                </a:solidFill>
              </a:rPr>
              <a:t>Het zich </a:t>
            </a:r>
            <a:r>
              <a:rPr lang="nl-NL" sz="2800" u="sng" dirty="0">
                <a:solidFill>
                  <a:srgbClr val="FFC000"/>
                </a:solidFill>
              </a:rPr>
              <a:t>wreken</a:t>
            </a:r>
            <a:r>
              <a:rPr lang="nl-NL" sz="2800" dirty="0">
                <a:solidFill>
                  <a:srgbClr val="FFC000"/>
                </a:solidFill>
              </a:rPr>
              <a:t> van ongehoorzaamheid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s://www.bibelwissenschaft.de/fileadmin/buh_bibelmodul/media/wibi/map/map_WILAT_Jericho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/>
          <a:stretch/>
        </p:blipFill>
        <p:spPr bwMode="auto">
          <a:xfrm>
            <a:off x="6109558" y="2278625"/>
            <a:ext cx="2967152" cy="444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9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freebibleimages.org/stories/FB_Joshua_Jericho/overview_images/005-joshua-jericho.jpg?14369476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48" y="3792357"/>
            <a:ext cx="4018934" cy="30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140110"/>
            <a:ext cx="7429499" cy="1027832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FFC000"/>
                </a:solidFill>
              </a:rPr>
              <a:t>teken van de muur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718" y="1047496"/>
            <a:ext cx="7941353" cy="4483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/>
              <a:t>Voor elke dag één jaar boete</a:t>
            </a:r>
          </a:p>
          <a:p>
            <a:pPr marL="0" indent="0">
              <a:buNone/>
            </a:pPr>
            <a:r>
              <a:rPr lang="nl-NL" dirty="0"/>
              <a:t>Dubbeldikke muren. Slechte inwoners. Doodsbenauwd</a:t>
            </a:r>
          </a:p>
          <a:p>
            <a:pPr marL="0" indent="0">
              <a:buNone/>
            </a:pPr>
            <a:r>
              <a:rPr lang="nl-NL" dirty="0"/>
              <a:t> Ze zullen er wel voor moeten knokken</a:t>
            </a:r>
          </a:p>
          <a:p>
            <a:pPr marL="0" indent="0">
              <a:buNone/>
            </a:pPr>
            <a:r>
              <a:rPr lang="nl-NL" dirty="0"/>
              <a:t>Instorten, versplinteren, in de fik</a:t>
            </a:r>
          </a:p>
          <a:p>
            <a:pPr marL="0" indent="0">
              <a:buNone/>
            </a:pPr>
            <a:r>
              <a:rPr lang="nl-NL" dirty="0"/>
              <a:t>Geen </a:t>
            </a:r>
            <a:r>
              <a:rPr lang="nl-NL" dirty="0" err="1"/>
              <a:t>license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kill</a:t>
            </a:r>
            <a:r>
              <a:rPr lang="nl-NL" dirty="0"/>
              <a:t> maar een kwetsbare opstelling</a:t>
            </a:r>
          </a:p>
          <a:p>
            <a:pPr marL="0" indent="0">
              <a:buNone/>
            </a:pPr>
            <a:r>
              <a:rPr lang="nl-NL" dirty="0" err="1"/>
              <a:t>Sola</a:t>
            </a:r>
            <a:r>
              <a:rPr lang="nl-NL" dirty="0"/>
              <a:t> </a:t>
            </a:r>
            <a:r>
              <a:rPr lang="nl-NL" dirty="0" err="1"/>
              <a:t>gratia</a:t>
            </a:r>
            <a:r>
              <a:rPr lang="nl-NL" dirty="0"/>
              <a:t>, </a:t>
            </a:r>
            <a:r>
              <a:rPr lang="nl-NL" dirty="0" err="1"/>
              <a:t>sola</a:t>
            </a:r>
            <a:r>
              <a:rPr lang="nl-NL" dirty="0"/>
              <a:t> </a:t>
            </a:r>
            <a:r>
              <a:rPr lang="nl-NL" dirty="0" err="1"/>
              <a:t>fide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Waarschuwend maar veelbelovend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2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6461"/>
            <a:ext cx="7429499" cy="1166036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FFC000"/>
                </a:solidFill>
              </a:rPr>
              <a:t>breken van het verbod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1663" y="1010621"/>
            <a:ext cx="8059993" cy="5264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Achab</a:t>
            </a:r>
            <a:r>
              <a:rPr lang="nl-NL" dirty="0"/>
              <a:t> overtreedt</a:t>
            </a:r>
          </a:p>
          <a:p>
            <a:pPr marL="0" indent="0">
              <a:buNone/>
            </a:pPr>
            <a:r>
              <a:rPr lang="nl-NL" dirty="0"/>
              <a:t>	het tweede en het eerste gebod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onbeschermde grensstad</a:t>
            </a:r>
          </a:p>
          <a:p>
            <a:pPr marL="0" indent="0">
              <a:buNone/>
            </a:pPr>
            <a:r>
              <a:rPr lang="nl-NL" dirty="0"/>
              <a:t>	kan hij zich niet permitteren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je niet alles op één kaart zet, </a:t>
            </a:r>
          </a:p>
          <a:p>
            <a:pPr marL="0" indent="0">
              <a:buNone/>
            </a:pPr>
            <a:r>
              <a:rPr lang="nl-NL" dirty="0"/>
              <a:t>	moet je het zélf zien te maken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://1.bp.blogspot.com/-X2R6siDwFJ8/UCVNR1dUmqI/AAAAAAAADKc/rsLLZyTRTic/s1600/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1" b="20715"/>
          <a:stretch/>
        </p:blipFill>
        <p:spPr bwMode="auto">
          <a:xfrm>
            <a:off x="4303266" y="2035277"/>
            <a:ext cx="3188915" cy="16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-media-cache-ak0.pinimg.com/736x/88/7b/11/887b1154e475b857fa029f2c033b51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5" t="-2639" r="3002" b="2639"/>
          <a:stretch/>
        </p:blipFill>
        <p:spPr bwMode="auto">
          <a:xfrm>
            <a:off x="7492181" y="521696"/>
            <a:ext cx="1614083" cy="62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originals/8f/a2/d8/8fa2d8b6a4dd44e4c0d1befdbc0700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6" y="2330244"/>
            <a:ext cx="4468761" cy="44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6060" y="168694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rgbClr val="FFC000"/>
                </a:solidFill>
              </a:rPr>
              <a:t>zich wreken van ongehoorzaamheid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6564" y="1445700"/>
            <a:ext cx="7429499" cy="354171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steenhoop en een begraafplaats</a:t>
            </a:r>
          </a:p>
          <a:p>
            <a:pPr marL="0" indent="0">
              <a:buNone/>
            </a:pPr>
            <a:r>
              <a:rPr lang="nl-NL" dirty="0"/>
              <a:t>De muur opgebouwd, het gezin geruïneerd</a:t>
            </a:r>
          </a:p>
          <a:p>
            <a:pPr marL="0" indent="0">
              <a:buNone/>
            </a:pPr>
            <a:r>
              <a:rPr lang="nl-NL" dirty="0"/>
              <a:t>“In zwakheid wordt des HEREN kracht volbracht”</a:t>
            </a:r>
          </a:p>
          <a:p>
            <a:pPr marL="0" indent="0">
              <a:buNone/>
            </a:pPr>
            <a:r>
              <a:rPr lang="nl-NL" dirty="0"/>
              <a:t>Jericho, Babylon en… Jeruzalem</a:t>
            </a:r>
          </a:p>
          <a:p>
            <a:pPr marL="0" indent="0">
              <a:buNone/>
            </a:pPr>
            <a:r>
              <a:rPr lang="nl-NL" dirty="0"/>
              <a:t>Nooit </a:t>
            </a:r>
            <a:r>
              <a:rPr lang="nl-NL"/>
              <a:t>meer wintertijd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1738</TotalTime>
  <Words>143</Words>
  <Application>Microsoft Office PowerPoint</Application>
  <PresentationFormat>Diavoorstelling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ACHAB SCHENDT EEN OORLOGSMONUMENT </vt:lpstr>
      <vt:lpstr>Achab schendt een oorlogsmonument</vt:lpstr>
      <vt:lpstr>Achab schendt een oorlogsmonument</vt:lpstr>
      <vt:lpstr>teken van de muur</vt:lpstr>
      <vt:lpstr>breken van het verbod</vt:lpstr>
      <vt:lpstr>zich wreken van ongehoorzaamheid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17</cp:revision>
  <dcterms:created xsi:type="dcterms:W3CDTF">2016-10-28T16:27:44Z</dcterms:created>
  <dcterms:modified xsi:type="dcterms:W3CDTF">2016-10-31T10:41:03Z</dcterms:modified>
</cp:coreProperties>
</file>