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sldIdLst>
    <p:sldId id="256" r:id="rId2"/>
    <p:sldId id="257" r:id="rId3"/>
    <p:sldId id="260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93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92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170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715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2147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224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709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76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450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144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11/5/2016</a:t>
            </a:fld>
            <a:endParaRPr lang="en-US" dirty="0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257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76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255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501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657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841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979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50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6892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18223" y="110616"/>
            <a:ext cx="6593681" cy="1459938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FFFF00"/>
                </a:solidFill>
              </a:rPr>
              <a:t>Het kosthuis van </a:t>
            </a:r>
            <a:r>
              <a:rPr lang="nl-NL" b="1" dirty="0" err="1">
                <a:solidFill>
                  <a:srgbClr val="FFFF00"/>
                </a:solidFill>
              </a:rPr>
              <a:t>elia</a:t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018223" y="1201994"/>
            <a:ext cx="6822285" cy="5272551"/>
          </a:xfrm>
        </p:spPr>
        <p:txBody>
          <a:bodyPr>
            <a:noAutofit/>
          </a:bodyPr>
          <a:lstStyle/>
          <a:p>
            <a:r>
              <a:rPr lang="nl-NL" sz="3200" dirty="0">
                <a:solidFill>
                  <a:srgbClr val="FFC000"/>
                </a:solidFill>
              </a:rPr>
              <a:t>Preek over </a:t>
            </a:r>
            <a:r>
              <a:rPr lang="nl-NL" sz="3200" u="sng" dirty="0">
                <a:solidFill>
                  <a:srgbClr val="FFC000"/>
                </a:solidFill>
              </a:rPr>
              <a:t>I Koningen 17,7-16</a:t>
            </a:r>
          </a:p>
          <a:p>
            <a:endParaRPr lang="nl-NL" sz="2800" u="sng" dirty="0">
              <a:solidFill>
                <a:schemeClr val="tx1"/>
              </a:solidFill>
            </a:endParaRPr>
          </a:p>
          <a:p>
            <a:endParaRPr lang="nl-NL" sz="2800" dirty="0">
              <a:solidFill>
                <a:schemeClr val="tx1"/>
              </a:solidFill>
            </a:endParaRPr>
          </a:p>
          <a:p>
            <a:endParaRPr lang="nl-NL" sz="2800" dirty="0">
              <a:solidFill>
                <a:schemeClr val="tx1"/>
              </a:solidFill>
            </a:endParaRPr>
          </a:p>
          <a:p>
            <a:endParaRPr lang="nl-NL" sz="2800" dirty="0">
              <a:solidFill>
                <a:schemeClr val="tx1"/>
              </a:solidFill>
            </a:endParaRPr>
          </a:p>
          <a:p>
            <a:endParaRPr lang="nl-NL" sz="2800" dirty="0">
              <a:solidFill>
                <a:schemeClr val="tx1"/>
              </a:solidFill>
            </a:endParaRPr>
          </a:p>
          <a:p>
            <a:r>
              <a:rPr lang="nl-NL" sz="2800" dirty="0">
                <a:solidFill>
                  <a:schemeClr val="tx1"/>
                </a:solidFill>
              </a:rPr>
              <a:t>Bedum, 6 november 2016</a:t>
            </a:r>
          </a:p>
          <a:p>
            <a:pPr algn="r"/>
            <a:r>
              <a:rPr lang="nl-NL" sz="2800" dirty="0">
                <a:solidFill>
                  <a:schemeClr val="tx1"/>
                </a:solidFill>
              </a:rPr>
              <a:t>Ds. Marten de Vries</a:t>
            </a:r>
          </a:p>
        </p:txBody>
      </p:sp>
      <p:pic>
        <p:nvPicPr>
          <p:cNvPr id="5122" name="Picture 2" descr="http://www.holyhome.nl/voordekleintjes/kids%20week%2043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453" y="1968910"/>
            <a:ext cx="3963056" cy="307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22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bijbelseplaatsen.nl/image.php?image=403-2&amp;width=420&amp;height=3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8" r="12396" b="4322"/>
          <a:stretch/>
        </p:blipFill>
        <p:spPr bwMode="auto">
          <a:xfrm>
            <a:off x="4011217" y="936879"/>
            <a:ext cx="4675583" cy="350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6060" y="117076"/>
            <a:ext cx="7429499" cy="1478570"/>
          </a:xfrm>
        </p:spPr>
        <p:txBody>
          <a:bodyPr/>
          <a:lstStyle/>
          <a:p>
            <a:pPr algn="ctr"/>
            <a:r>
              <a:rPr lang="nl-NL" b="1" dirty="0">
                <a:solidFill>
                  <a:srgbClr val="FFFF00"/>
                </a:solidFill>
              </a:rPr>
              <a:t>Het kosthuis van </a:t>
            </a:r>
            <a:r>
              <a:rPr lang="nl-NL" b="1" dirty="0" err="1">
                <a:solidFill>
                  <a:srgbClr val="FFFF00"/>
                </a:solidFill>
              </a:rPr>
              <a:t>elia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24770" y="2573949"/>
            <a:ext cx="7429499" cy="42693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r>
              <a:rPr lang="nl-NL" sz="3200" dirty="0"/>
              <a:t>Niet alleen voor kinderen</a:t>
            </a:r>
          </a:p>
          <a:p>
            <a:pPr marL="0" indent="0">
              <a:buNone/>
            </a:pPr>
            <a:r>
              <a:rPr lang="nl-NL" sz="3200" dirty="0"/>
              <a:t>Israël heeft een probleem</a:t>
            </a:r>
          </a:p>
          <a:p>
            <a:pPr marL="0" indent="0">
              <a:buNone/>
            </a:pPr>
            <a:r>
              <a:rPr lang="nl-NL" sz="3200" dirty="0"/>
              <a:t>Het leerpunt verschilt</a:t>
            </a:r>
          </a:p>
          <a:p>
            <a:pPr marL="0" indent="0">
              <a:buNone/>
            </a:pPr>
            <a:r>
              <a:rPr lang="nl-NL" sz="3200" dirty="0"/>
              <a:t>Uitgerekend in </a:t>
            </a:r>
            <a:r>
              <a:rPr lang="nl-NL" sz="3200" dirty="0" err="1"/>
              <a:t>Sarefat</a:t>
            </a:r>
            <a:r>
              <a:rPr lang="nl-NL" sz="3200" dirty="0"/>
              <a:t> bij Sidon 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73393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6060" y="153948"/>
            <a:ext cx="7429499" cy="1478570"/>
          </a:xfrm>
        </p:spPr>
        <p:txBody>
          <a:bodyPr/>
          <a:lstStyle/>
          <a:p>
            <a:pPr algn="ctr"/>
            <a:r>
              <a:rPr lang="nl-NL" b="1" dirty="0">
                <a:solidFill>
                  <a:srgbClr val="FFFF00"/>
                </a:solidFill>
              </a:rPr>
              <a:t>Het kosthuis van </a:t>
            </a:r>
            <a:r>
              <a:rPr lang="nl-NL" b="1" dirty="0" err="1">
                <a:solidFill>
                  <a:srgbClr val="FFFF00"/>
                </a:solidFill>
              </a:rPr>
              <a:t>elia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56060" y="1607934"/>
            <a:ext cx="7429499" cy="3541714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è"/>
            </a:pPr>
            <a:r>
              <a:rPr lang="nl-NL" sz="3200" dirty="0">
                <a:solidFill>
                  <a:srgbClr val="FFC000"/>
                </a:solidFill>
              </a:rPr>
              <a:t>Profijt voor de weduwe</a:t>
            </a:r>
          </a:p>
          <a:p>
            <a:pPr lvl="0">
              <a:buFont typeface="Wingdings" panose="05000000000000000000" pitchFamily="2" charset="2"/>
              <a:buChar char="è"/>
            </a:pPr>
            <a:r>
              <a:rPr lang="nl-NL" sz="3200" dirty="0">
                <a:solidFill>
                  <a:srgbClr val="FFC000"/>
                </a:solidFill>
              </a:rPr>
              <a:t>Gênant voor Israël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26" name="Picture 2" descr="http://www.theobaldusparochie.nl/bijbel10-elia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907" y="3178891"/>
            <a:ext cx="5284396" cy="362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22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44550" y="117987"/>
            <a:ext cx="7429499" cy="1020456"/>
          </a:xfrm>
        </p:spPr>
        <p:txBody>
          <a:bodyPr/>
          <a:lstStyle/>
          <a:p>
            <a:pPr algn="ctr"/>
            <a:r>
              <a:rPr lang="nl-NL" dirty="0">
                <a:solidFill>
                  <a:srgbClr val="FFFF00"/>
                </a:solidFill>
              </a:rPr>
              <a:t>Profijt voor de weduwe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18536" y="1106485"/>
            <a:ext cx="7629256" cy="5648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800" dirty="0"/>
              <a:t>Als érgens slachtoffers vallen…</a:t>
            </a:r>
          </a:p>
          <a:p>
            <a:pPr marL="0" indent="0">
              <a:buNone/>
            </a:pPr>
            <a:r>
              <a:rPr lang="nl-NL" sz="2800" dirty="0"/>
              <a:t>Ze moet ook brood meenemen</a:t>
            </a:r>
          </a:p>
          <a:p>
            <a:pPr marL="0" indent="0">
              <a:buNone/>
            </a:pPr>
            <a:r>
              <a:rPr lang="nl-NL" sz="2800" dirty="0"/>
              <a:t>De laatste boterham </a:t>
            </a:r>
          </a:p>
          <a:p>
            <a:pPr marL="0" indent="0">
              <a:buNone/>
            </a:pPr>
            <a:r>
              <a:rPr lang="nl-NL" sz="2800" dirty="0"/>
              <a:t>“Geef mij je leven”. Alles of niets</a:t>
            </a:r>
          </a:p>
          <a:p>
            <a:pPr marL="0" indent="0">
              <a:buNone/>
            </a:pPr>
            <a:r>
              <a:rPr lang="nl-NL" sz="2800" dirty="0"/>
              <a:t>Ze geeft het zekere voor het onzekere</a:t>
            </a:r>
          </a:p>
          <a:p>
            <a:pPr marL="0" indent="0">
              <a:buNone/>
            </a:pPr>
            <a:r>
              <a:rPr lang="nl-NL" sz="2800" dirty="0"/>
              <a:t>Ze profiteert van de profeet</a:t>
            </a:r>
          </a:p>
          <a:p>
            <a:pPr marL="0" indent="0">
              <a:buNone/>
            </a:pPr>
            <a:r>
              <a:rPr lang="nl-NL" sz="2800" dirty="0"/>
              <a:t>Tegen verstandelijke berekeningen, tegen je gevoel</a:t>
            </a:r>
          </a:p>
          <a:p>
            <a:pPr marL="0" indent="0">
              <a:buNone/>
            </a:pPr>
            <a:r>
              <a:rPr lang="nl-NL" sz="2800" dirty="0"/>
              <a:t>Door Jezus wat onzeker is de grootste zekerheid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endParaRPr lang="nl-NL" sz="2800" dirty="0"/>
          </a:p>
        </p:txBody>
      </p:sp>
      <p:pic>
        <p:nvPicPr>
          <p:cNvPr id="5" name="Picture 4" descr="http://www.foodsubs.com/Photos/pitabrea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" t="4328" r="1694" b="6000"/>
          <a:stretch/>
        </p:blipFill>
        <p:spPr bwMode="auto">
          <a:xfrm>
            <a:off x="5654540" y="1032386"/>
            <a:ext cx="3423092" cy="255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8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ingridsteenbeek.nl/wp-content/uploads/2014/05/WIDOW+POURS+FLOUR+AND+OI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137" y="2765323"/>
            <a:ext cx="5447868" cy="409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6060" y="168693"/>
            <a:ext cx="7429499" cy="716211"/>
          </a:xfrm>
        </p:spPr>
        <p:txBody>
          <a:bodyPr/>
          <a:lstStyle/>
          <a:p>
            <a:pPr algn="ctr"/>
            <a:r>
              <a:rPr lang="nl-NL" dirty="0">
                <a:solidFill>
                  <a:srgbClr val="FFFF00"/>
                </a:solidFill>
              </a:rPr>
              <a:t>Gênant voor Israël</a:t>
            </a:r>
            <a:endParaRPr lang="nl-NL" dirty="0">
              <a:solidFill>
                <a:srgbClr val="FFFF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56060" y="951272"/>
            <a:ext cx="7429499" cy="5154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/>
              <a:t>Op een compleet onverwacht adres</a:t>
            </a:r>
          </a:p>
          <a:p>
            <a:pPr marL="0" indent="0">
              <a:buNone/>
            </a:pPr>
            <a:r>
              <a:rPr lang="nl-NL" sz="2800" dirty="0"/>
              <a:t>‘Tot wie Hij wil en wanneer Hij wil’</a:t>
            </a:r>
          </a:p>
          <a:p>
            <a:pPr marL="0" indent="0">
              <a:buNone/>
            </a:pPr>
            <a:r>
              <a:rPr lang="nl-NL" sz="2800" dirty="0" err="1"/>
              <a:t>Shame</a:t>
            </a:r>
            <a:r>
              <a:rPr lang="nl-NL" sz="2800" dirty="0"/>
              <a:t> on </a:t>
            </a:r>
            <a:r>
              <a:rPr lang="nl-NL" sz="2800" dirty="0" err="1"/>
              <a:t>my</a:t>
            </a:r>
            <a:r>
              <a:rPr lang="nl-NL" sz="2800" dirty="0"/>
              <a:t> </a:t>
            </a:r>
            <a:r>
              <a:rPr lang="nl-NL" sz="2800" dirty="0" err="1"/>
              <a:t>people</a:t>
            </a:r>
            <a:endParaRPr lang="nl-NL" sz="2800" dirty="0"/>
          </a:p>
          <a:p>
            <a:pPr marL="0" indent="0">
              <a:buNone/>
            </a:pPr>
            <a:r>
              <a:rPr lang="nl-NL" sz="2800" dirty="0" err="1"/>
              <a:t>Sarepta</a:t>
            </a:r>
            <a:r>
              <a:rPr lang="nl-NL" sz="2800" dirty="0"/>
              <a:t>: educatief materiaal</a:t>
            </a:r>
          </a:p>
          <a:p>
            <a:pPr marL="0" indent="0">
              <a:buNone/>
            </a:pPr>
            <a:r>
              <a:rPr lang="nl-NL" sz="2800" dirty="0"/>
              <a:t>Van Benin naar Bedum</a:t>
            </a:r>
          </a:p>
          <a:p>
            <a:pPr marL="0" indent="0">
              <a:buNone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36209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1789</TotalTime>
  <Words>133</Words>
  <Application>Microsoft Office PowerPoint</Application>
  <PresentationFormat>Diavoorstelling (4:3)</PresentationFormat>
  <Paragraphs>35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Trebuchet MS</vt:lpstr>
      <vt:lpstr>Tw Cen MT</vt:lpstr>
      <vt:lpstr>Wingdings</vt:lpstr>
      <vt:lpstr>Circuit</vt:lpstr>
      <vt:lpstr>Het kosthuis van elia </vt:lpstr>
      <vt:lpstr>Het kosthuis van elia </vt:lpstr>
      <vt:lpstr>Het kosthuis van elia </vt:lpstr>
      <vt:lpstr>Profijt voor de weduwe</vt:lpstr>
      <vt:lpstr>Gênant voor Israël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Marten de Vries</dc:creator>
  <cp:lastModifiedBy>Marten de Vries</cp:lastModifiedBy>
  <cp:revision>25</cp:revision>
  <dcterms:created xsi:type="dcterms:W3CDTF">2016-10-28T16:27:44Z</dcterms:created>
  <dcterms:modified xsi:type="dcterms:W3CDTF">2016-11-05T18:39:46Z</dcterms:modified>
</cp:coreProperties>
</file>