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6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06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6696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95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0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37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71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1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7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2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1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4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3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89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91841" y="74610"/>
            <a:ext cx="6593681" cy="1067683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FFFF00"/>
                </a:solidFill>
              </a:rPr>
              <a:t>Het ja-woord van de weduwe</a:t>
            </a:r>
            <a:br>
              <a:rPr lang="nl-NL" sz="3200" dirty="0"/>
            </a:b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18223" y="966486"/>
            <a:ext cx="6822285" cy="5735257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rgbClr val="FFC000"/>
                </a:solidFill>
                <a:highlight>
                  <a:srgbClr val="000080"/>
                </a:highlight>
              </a:rPr>
              <a:t>Preek over </a:t>
            </a:r>
            <a:r>
              <a:rPr lang="nl-NL" sz="3200" u="sng" dirty="0">
                <a:solidFill>
                  <a:srgbClr val="FFC000"/>
                </a:solidFill>
                <a:highlight>
                  <a:srgbClr val="000080"/>
                </a:highlight>
              </a:rPr>
              <a:t>I Koningen 17,17-24</a:t>
            </a:r>
          </a:p>
          <a:p>
            <a:endParaRPr lang="nl-NL" sz="2800" u="sng" dirty="0">
              <a:solidFill>
                <a:schemeClr val="tx1"/>
              </a:solidFill>
            </a:endParaRPr>
          </a:p>
          <a:p>
            <a:endParaRPr lang="nl-NL" sz="2800" dirty="0">
              <a:solidFill>
                <a:schemeClr val="tx1"/>
              </a:solidFill>
            </a:endParaRPr>
          </a:p>
          <a:p>
            <a:endParaRPr lang="nl-NL" sz="2800" dirty="0">
              <a:solidFill>
                <a:schemeClr val="tx1"/>
              </a:solidFill>
            </a:endParaRPr>
          </a:p>
          <a:p>
            <a:endParaRPr lang="nl-NL" sz="2800" dirty="0">
              <a:solidFill>
                <a:schemeClr val="tx1"/>
              </a:solidFill>
            </a:endParaRPr>
          </a:p>
          <a:p>
            <a:endParaRPr lang="nl-NL" sz="2800" dirty="0">
              <a:solidFill>
                <a:schemeClr val="tx1"/>
              </a:solidFill>
            </a:endParaRPr>
          </a:p>
          <a:p>
            <a:endParaRPr lang="nl-NL" sz="2800" dirty="0">
              <a:solidFill>
                <a:schemeClr val="tx1"/>
              </a:solidFill>
            </a:endParaRPr>
          </a:p>
          <a:p>
            <a:r>
              <a:rPr lang="nl-NL" sz="2800" dirty="0">
                <a:solidFill>
                  <a:schemeClr val="tx1"/>
                </a:solidFill>
              </a:rPr>
              <a:t>Bedum, 20 november 2016</a:t>
            </a:r>
          </a:p>
          <a:p>
            <a:pPr algn="r"/>
            <a:r>
              <a:rPr lang="nl-NL" sz="2800" dirty="0">
                <a:solidFill>
                  <a:schemeClr val="tx1"/>
                </a:solidFill>
              </a:rPr>
              <a:t>Ds. Marten de Vries</a:t>
            </a:r>
          </a:p>
        </p:txBody>
      </p:sp>
      <p:pic>
        <p:nvPicPr>
          <p:cNvPr id="1030" name="Picture 6" descr="http://media.freebibleimages.org/stories/FB_Elijah_Widow/overview_images/010-elijah-widow.jpg?14369472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366" y="1753564"/>
            <a:ext cx="4853651" cy="364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22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6060" y="117076"/>
            <a:ext cx="7429499" cy="1478570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FFFF00"/>
                </a:solidFill>
              </a:rPr>
              <a:t>Het ja-woord van de weduwe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69044" y="2793862"/>
            <a:ext cx="7778186" cy="38210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2800" dirty="0"/>
              <a:t>Zou je vandaag nog belijdenis doen?</a:t>
            </a:r>
          </a:p>
          <a:p>
            <a:pPr marL="0" indent="0">
              <a:buNone/>
            </a:pPr>
            <a:r>
              <a:rPr lang="nl-NL" sz="2800" dirty="0"/>
              <a:t>De beproeving van een alleenstaande moeder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</p:txBody>
      </p:sp>
      <p:pic>
        <p:nvPicPr>
          <p:cNvPr id="6" name="Picture 2" descr="http://childrenschapel.org/biblestories/graphics/011-elijah-widow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482" y="1118807"/>
            <a:ext cx="5028660" cy="377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9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6060" y="153948"/>
            <a:ext cx="7429499" cy="1478570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FFFF00"/>
                </a:solidFill>
              </a:rPr>
              <a:t>Het ja-woord van de weduwe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6060" y="1607934"/>
            <a:ext cx="7429499" cy="3541714"/>
          </a:xfrm>
        </p:spPr>
        <p:txBody>
          <a:bodyPr/>
          <a:lstStyle/>
          <a:p>
            <a:pPr marL="0" indent="0">
              <a:buNone/>
            </a:pPr>
            <a:r>
              <a:rPr lang="nl-NL" sz="3200" dirty="0">
                <a:sym typeface="Wingdings" panose="05000000000000000000" pitchFamily="2" charset="2"/>
              </a:rPr>
              <a:t> </a:t>
            </a:r>
            <a:r>
              <a:rPr lang="nl-NL" sz="3200" dirty="0"/>
              <a:t>Haar vertrouwen op de proef gesteld</a:t>
            </a:r>
          </a:p>
          <a:p>
            <a:pPr marL="0" indent="0">
              <a:buNone/>
            </a:pPr>
            <a:r>
              <a:rPr lang="nl-NL" sz="3200" dirty="0">
                <a:sym typeface="Wingdings" panose="05000000000000000000" pitchFamily="2" charset="2"/>
              </a:rPr>
              <a:t> </a:t>
            </a:r>
            <a:r>
              <a:rPr lang="nl-NL" sz="3200" dirty="0"/>
              <a:t>Haar wantrouwen beschaamd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100" name="Picture 4" descr="http://media.freebibleimages.org/stories/FB_Elijah_Widow/overview_images/022-elijah-widow.jpg?14369472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19" y="2918266"/>
            <a:ext cx="5121798" cy="384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22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4550" y="117987"/>
            <a:ext cx="7429499" cy="102045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00"/>
                </a:solidFill>
              </a:rPr>
              <a:t>Vertrouwen op de proef gesteld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8536" y="1106485"/>
            <a:ext cx="7629256" cy="5648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/>
              <a:t>Verliezen = winnen</a:t>
            </a:r>
          </a:p>
          <a:p>
            <a:pPr marL="0" indent="0">
              <a:buNone/>
            </a:pPr>
            <a:r>
              <a:rPr lang="nl-NL" sz="2800" dirty="0"/>
              <a:t>Gegeven en genomen! Geprezen?</a:t>
            </a:r>
          </a:p>
          <a:p>
            <a:pPr marL="0" indent="0">
              <a:buNone/>
            </a:pPr>
            <a:r>
              <a:rPr lang="nl-NL" sz="2800" dirty="0"/>
              <a:t>Haar fouten aan het licht</a:t>
            </a:r>
          </a:p>
          <a:p>
            <a:pPr marL="0" indent="0">
              <a:buNone/>
            </a:pPr>
            <a:r>
              <a:rPr lang="nl-NL" sz="2800" dirty="0"/>
              <a:t>Niet Gods schuld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Hij komt er niet op terug</a:t>
            </a:r>
          </a:p>
          <a:p>
            <a:pPr marL="0" indent="0">
              <a:buNone/>
            </a:pPr>
            <a:r>
              <a:rPr lang="nl-NL" sz="2800" dirty="0"/>
              <a:t>Brood en wijn om je te verzekeren</a:t>
            </a:r>
            <a:endParaRPr lang="nl-NL" sz="2800" dirty="0"/>
          </a:p>
          <a:p>
            <a:endParaRPr lang="nl-NL" sz="2800" dirty="0"/>
          </a:p>
        </p:txBody>
      </p:sp>
      <p:pic>
        <p:nvPicPr>
          <p:cNvPr id="7" name="Picture 2" descr="https://s-media-cache-ak0.pinimg.com/564x/31/ee/81/31ee817f8fb3c1d956c1e5eaf81a1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23" y="2280213"/>
            <a:ext cx="4283354" cy="321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8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media.freebibleimages.org/stories/FB_Elijah_Widow/overview_images/031-elijah-widow.jpg?14369472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101" y="2141316"/>
            <a:ext cx="4367513" cy="327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6060" y="168693"/>
            <a:ext cx="7429499" cy="716211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00"/>
                </a:solidFill>
              </a:rPr>
              <a:t>Wantrouwen beschaamd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6060" y="951272"/>
            <a:ext cx="7429499" cy="5808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Op bed en in gebed</a:t>
            </a:r>
          </a:p>
          <a:p>
            <a:pPr marL="0" indent="0">
              <a:buNone/>
            </a:pPr>
            <a:r>
              <a:rPr lang="nl-NL" sz="2800" dirty="0"/>
              <a:t>Zij haar zondigheid, hij haar gehoorzaamheid</a:t>
            </a:r>
          </a:p>
          <a:p>
            <a:pPr marL="0" indent="0">
              <a:buNone/>
            </a:pPr>
            <a:r>
              <a:rPr lang="nl-NL" sz="2800" dirty="0"/>
              <a:t>Een handoplegging-plus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“De naam van de HEER zij geprezen!”</a:t>
            </a:r>
          </a:p>
          <a:p>
            <a:pPr marL="0" indent="0">
              <a:buNone/>
            </a:pPr>
            <a:r>
              <a:rPr lang="nl-NL" sz="2800" dirty="0"/>
              <a:t>Meer dan tijdelijke opstandingen</a:t>
            </a:r>
          </a:p>
          <a:p>
            <a:pPr marL="0" indent="0">
              <a:buNone/>
            </a:pPr>
            <a:r>
              <a:rPr lang="nl-NL" sz="2800" dirty="0"/>
              <a:t>Zo waar Hij opstond…</a:t>
            </a:r>
          </a:p>
          <a:p>
            <a:pPr marL="0" indent="0">
              <a:buNone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36209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1862</TotalTime>
  <Words>123</Words>
  <Application>Microsoft Office PowerPoint</Application>
  <PresentationFormat>Diavoorstelling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Tw Cen MT</vt:lpstr>
      <vt:lpstr>Wingdings</vt:lpstr>
      <vt:lpstr>Circuit</vt:lpstr>
      <vt:lpstr>Het ja-woord van de weduwe </vt:lpstr>
      <vt:lpstr>Het ja-woord van de weduwe</vt:lpstr>
      <vt:lpstr>Het ja-woord van de weduwe</vt:lpstr>
      <vt:lpstr>Vertrouwen op de proef gesteld</vt:lpstr>
      <vt:lpstr>Wantrouwen beschaamd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Marten de Vries</dc:creator>
  <cp:lastModifiedBy>Marten de Vries</cp:lastModifiedBy>
  <cp:revision>33</cp:revision>
  <dcterms:created xsi:type="dcterms:W3CDTF">2016-10-28T16:27:44Z</dcterms:created>
  <dcterms:modified xsi:type="dcterms:W3CDTF">2016-11-19T18:42:14Z</dcterms:modified>
</cp:coreProperties>
</file>