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95" r:id="rId1"/>
  </p:sldMasterIdLst>
  <p:sldIdLst>
    <p:sldId id="256" r:id="rId2"/>
    <p:sldId id="257" r:id="rId3"/>
    <p:sldId id="260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32" d="100"/>
          <a:sy n="132" d="100"/>
        </p:scale>
        <p:origin x="869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6" name="Group 65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75000"/>
                </a:schemeClr>
              </a:gs>
            </a:gsLst>
            <a:lin ang="5400000" scaled="0"/>
            <a:tileRect/>
          </a:gradFill>
        </p:grpSpPr>
        <p:sp>
          <p:nvSpPr>
            <p:cNvPr id="67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68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9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0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71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3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4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5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6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7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8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9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0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1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2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3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4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5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6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7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8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9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0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1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2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3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4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5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96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7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8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9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0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1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2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4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5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6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7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08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9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0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1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2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3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4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5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6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7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8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9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0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0238" y="1122363"/>
            <a:ext cx="6593681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0238" y="3602038"/>
            <a:ext cx="6593681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801052" y="5410202"/>
            <a:ext cx="2057400" cy="365125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11/19/2016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00237" y="5410202"/>
            <a:ext cx="384366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15603" y="5410200"/>
            <a:ext cx="57831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10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4304665"/>
            <a:ext cx="7434266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56058" y="606426"/>
            <a:ext cx="7434266" cy="3299778"/>
          </a:xfrm>
          <a:prstGeom prst="round2DiagRect">
            <a:avLst>
              <a:gd name="adj1" fmla="val 5101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4" y="5124020"/>
            <a:ext cx="7433144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977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93" y="609600"/>
            <a:ext cx="7429466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4419600"/>
            <a:ext cx="7428344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29060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365557"/>
            <a:ext cx="6564224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4309919"/>
            <a:ext cx="74295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696579" y="718458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817473" y="2764972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066965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2134042"/>
            <a:ext cx="74295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3" y="4657655"/>
            <a:ext cx="7428379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02954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56060" y="609600"/>
            <a:ext cx="7429499" cy="19050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856058" y="2674463"/>
            <a:ext cx="2397674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856059" y="3360263"/>
            <a:ext cx="2396432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86075" y="2677635"/>
            <a:ext cx="238828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86075" y="3363435"/>
            <a:ext cx="238895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332" y="2674463"/>
            <a:ext cx="2396226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89332" y="3360263"/>
            <a:ext cx="2396226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909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56059" y="609600"/>
            <a:ext cx="7429499" cy="19050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856060" y="4404596"/>
            <a:ext cx="239643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56060" y="2666998"/>
            <a:ext cx="239643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856060" y="4980859"/>
            <a:ext cx="239643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66790" y="4404596"/>
            <a:ext cx="24003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66790" y="2666998"/>
            <a:ext cx="2399205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65695" y="4980857"/>
            <a:ext cx="24003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426" y="4404595"/>
            <a:ext cx="2393056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89332" y="2666998"/>
            <a:ext cx="2396227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89332" y="4980855"/>
            <a:ext cx="2396226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0375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8718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1" y="609600"/>
            <a:ext cx="1503758" cy="5181601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6057" y="609600"/>
            <a:ext cx="5811443" cy="5181601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3002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147857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48" name="Content Placeholder 2"/>
          <p:cNvSpPr>
            <a:spLocks noGrp="1"/>
          </p:cNvSpPr>
          <p:nvPr>
            <p:ph idx="1"/>
          </p:nvPr>
        </p:nvSpPr>
        <p:spPr>
          <a:xfrm>
            <a:off x="856060" y="2249487"/>
            <a:ext cx="7429499" cy="3541714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9" name="Date Placeholder 3"/>
          <p:cNvSpPr>
            <a:spLocks noGrp="1"/>
          </p:cNvSpPr>
          <p:nvPr>
            <p:ph type="dt" sz="half" idx="10"/>
          </p:nvPr>
        </p:nvSpPr>
        <p:spPr>
          <a:xfrm>
            <a:off x="5592691" y="5883277"/>
            <a:ext cx="2057400" cy="365125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11/19/2016</a:t>
            </a:fld>
            <a:endParaRPr lang="en-US" dirty="0"/>
          </a:p>
        </p:txBody>
      </p:sp>
      <p:sp>
        <p:nvSpPr>
          <p:cNvPr id="5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6059" y="5883276"/>
            <a:ext cx="467948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07241" y="5883275"/>
            <a:ext cx="57831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669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1419227"/>
            <a:ext cx="74295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58" y="4424362"/>
            <a:ext cx="74295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916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6058" y="2249486"/>
            <a:ext cx="3658792" cy="3541714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2249486"/>
            <a:ext cx="3656408" cy="3541714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275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619127"/>
            <a:ext cx="7429500" cy="1477961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8902" y="2249486"/>
            <a:ext cx="3435949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6058" y="3073398"/>
            <a:ext cx="3658793" cy="2717801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1992" y="2249485"/>
            <a:ext cx="3433565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3073398"/>
            <a:ext cx="3656408" cy="2717801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420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910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11/19/2016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943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029" y="609601"/>
            <a:ext cx="2892028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150" y="592666"/>
            <a:ext cx="4418407" cy="5198534"/>
          </a:xfrm>
        </p:spPr>
        <p:txBody>
          <a:bodyPr anchor="ctr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029" y="2249486"/>
            <a:ext cx="2892028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7039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61" y="609600"/>
            <a:ext cx="3753962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32866" y="609600"/>
            <a:ext cx="3452693" cy="5181602"/>
          </a:xfrm>
          <a:prstGeom prst="round2DiagRect">
            <a:avLst>
              <a:gd name="adj1" fmla="val 6074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/>
            </a:lvl1pPr>
          </a:lstStyle>
          <a:p>
            <a:pPr marL="0" lvl="0" indent="0">
              <a:buNone/>
            </a:pPr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9" y="2249486"/>
            <a:ext cx="3753964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6108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9041774" cy="6858001"/>
            <a:chOff x="-14288" y="0"/>
            <a:chExt cx="9041774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75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8352798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60" y="2249487"/>
            <a:ext cx="74294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92691" y="588327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11/19/2016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56059" y="5883276"/>
            <a:ext cx="46794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07241" y="5883275"/>
            <a:ext cx="578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0897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  <p:sldLayoutId id="2147483806" r:id="rId11"/>
    <p:sldLayoutId id="2147483807" r:id="rId12"/>
    <p:sldLayoutId id="2147483808" r:id="rId13"/>
    <p:sldLayoutId id="2147483809" r:id="rId14"/>
    <p:sldLayoutId id="2147483810" r:id="rId15"/>
    <p:sldLayoutId id="2147483811" r:id="rId16"/>
    <p:sldLayoutId id="2147483812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191841" y="74610"/>
            <a:ext cx="6593681" cy="1067683"/>
          </a:xfrm>
        </p:spPr>
        <p:txBody>
          <a:bodyPr>
            <a:noAutofit/>
          </a:bodyPr>
          <a:lstStyle/>
          <a:p>
            <a:r>
              <a:rPr lang="nl-NL" sz="3200" b="1" dirty="0">
                <a:solidFill>
                  <a:srgbClr val="FFFF00"/>
                </a:solidFill>
              </a:rPr>
              <a:t>Het ja-woord van de weduwe</a:t>
            </a:r>
            <a:br>
              <a:rPr lang="nl-NL" sz="3200" dirty="0"/>
            </a:br>
            <a:endParaRPr lang="nl-NL" sz="3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2018223" y="966486"/>
            <a:ext cx="6822285" cy="5735257"/>
          </a:xfrm>
        </p:spPr>
        <p:txBody>
          <a:bodyPr>
            <a:noAutofit/>
          </a:bodyPr>
          <a:lstStyle/>
          <a:p>
            <a:r>
              <a:rPr lang="nl-NL" sz="3200" dirty="0">
                <a:solidFill>
                  <a:srgbClr val="FFC000"/>
                </a:solidFill>
                <a:highlight>
                  <a:srgbClr val="000080"/>
                </a:highlight>
              </a:rPr>
              <a:t>Preek over </a:t>
            </a:r>
            <a:r>
              <a:rPr lang="nl-NL" sz="3200" u="sng" dirty="0">
                <a:solidFill>
                  <a:srgbClr val="FFC000"/>
                </a:solidFill>
                <a:highlight>
                  <a:srgbClr val="000080"/>
                </a:highlight>
              </a:rPr>
              <a:t>I Koningen 17,17-24</a:t>
            </a:r>
          </a:p>
          <a:p>
            <a:endParaRPr lang="nl-NL" sz="2800" u="sng" dirty="0">
              <a:solidFill>
                <a:schemeClr val="tx1"/>
              </a:solidFill>
            </a:endParaRPr>
          </a:p>
          <a:p>
            <a:endParaRPr lang="nl-NL" sz="2800" dirty="0">
              <a:solidFill>
                <a:schemeClr val="tx1"/>
              </a:solidFill>
            </a:endParaRPr>
          </a:p>
          <a:p>
            <a:endParaRPr lang="nl-NL" sz="2800" dirty="0">
              <a:solidFill>
                <a:schemeClr val="tx1"/>
              </a:solidFill>
            </a:endParaRPr>
          </a:p>
          <a:p>
            <a:endParaRPr lang="nl-NL" sz="2800" dirty="0">
              <a:solidFill>
                <a:schemeClr val="tx1"/>
              </a:solidFill>
            </a:endParaRPr>
          </a:p>
          <a:p>
            <a:endParaRPr lang="nl-NL" sz="2800" dirty="0">
              <a:solidFill>
                <a:schemeClr val="tx1"/>
              </a:solidFill>
            </a:endParaRPr>
          </a:p>
          <a:p>
            <a:endParaRPr lang="nl-NL" sz="2800" dirty="0">
              <a:solidFill>
                <a:schemeClr val="tx1"/>
              </a:solidFill>
            </a:endParaRPr>
          </a:p>
          <a:p>
            <a:r>
              <a:rPr lang="nl-NL" sz="2800" dirty="0">
                <a:solidFill>
                  <a:schemeClr val="tx1"/>
                </a:solidFill>
              </a:rPr>
              <a:t>Bedum, 20 november 2016</a:t>
            </a:r>
          </a:p>
          <a:p>
            <a:pPr algn="r"/>
            <a:r>
              <a:rPr lang="nl-NL" sz="2800" dirty="0">
                <a:solidFill>
                  <a:schemeClr val="tx1"/>
                </a:solidFill>
              </a:rPr>
              <a:t>Ds. Marten de Vries</a:t>
            </a:r>
          </a:p>
        </p:txBody>
      </p:sp>
      <p:pic>
        <p:nvPicPr>
          <p:cNvPr id="1030" name="Picture 6" descr="http://media.freebibleimages.org/stories/FB_Elijah_Widow/overview_images/010-elijah-widow.jpg?143694722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9366" y="1753564"/>
            <a:ext cx="4853651" cy="3640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2224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56060" y="117076"/>
            <a:ext cx="7429499" cy="1478570"/>
          </a:xfrm>
        </p:spPr>
        <p:txBody>
          <a:bodyPr/>
          <a:lstStyle/>
          <a:p>
            <a:pPr algn="ctr"/>
            <a:r>
              <a:rPr lang="nl-NL" b="1" dirty="0">
                <a:solidFill>
                  <a:srgbClr val="FFFF00"/>
                </a:solidFill>
              </a:rPr>
              <a:t>Het ja-woord van de weduwe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69044" y="2793862"/>
            <a:ext cx="7778186" cy="382106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sz="3200" dirty="0"/>
          </a:p>
          <a:p>
            <a:pPr marL="0" indent="0">
              <a:buNone/>
            </a:pPr>
            <a:endParaRPr lang="nl-NL" sz="3200" dirty="0"/>
          </a:p>
          <a:p>
            <a:pPr marL="0" indent="0">
              <a:buNone/>
            </a:pPr>
            <a:endParaRPr lang="nl-NL" sz="3200" dirty="0"/>
          </a:p>
          <a:p>
            <a:pPr marL="0" indent="0">
              <a:buNone/>
            </a:pPr>
            <a:r>
              <a:rPr lang="nl-NL" sz="2800" dirty="0"/>
              <a:t>Zou je vandaag nog belijdenis doen?</a:t>
            </a:r>
          </a:p>
          <a:p>
            <a:pPr marL="0" indent="0">
              <a:buNone/>
            </a:pPr>
            <a:r>
              <a:rPr lang="nl-NL" sz="2800" dirty="0"/>
              <a:t>De beproeving van een alleenstaande moeder</a:t>
            </a:r>
          </a:p>
          <a:p>
            <a:pPr marL="0" indent="0">
              <a:buNone/>
            </a:pPr>
            <a:endParaRPr lang="nl-NL" sz="3200" dirty="0"/>
          </a:p>
          <a:p>
            <a:pPr marL="0" indent="0">
              <a:buNone/>
            </a:pPr>
            <a:endParaRPr lang="nl-NL" sz="3200" dirty="0"/>
          </a:p>
        </p:txBody>
      </p:sp>
      <p:pic>
        <p:nvPicPr>
          <p:cNvPr id="6" name="Picture 2" descr="http://childrenschapel.org/biblestories/graphics/011-elijah-widow300x2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0482" y="1118807"/>
            <a:ext cx="5028660" cy="3771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3931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56060" y="153948"/>
            <a:ext cx="7429499" cy="1478570"/>
          </a:xfrm>
        </p:spPr>
        <p:txBody>
          <a:bodyPr/>
          <a:lstStyle/>
          <a:p>
            <a:pPr algn="ctr"/>
            <a:r>
              <a:rPr lang="nl-NL" b="1" dirty="0">
                <a:solidFill>
                  <a:srgbClr val="FFFF00"/>
                </a:solidFill>
              </a:rPr>
              <a:t>Het ja-woord van de weduwe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56060" y="1607934"/>
            <a:ext cx="7429499" cy="3541714"/>
          </a:xfrm>
        </p:spPr>
        <p:txBody>
          <a:bodyPr/>
          <a:lstStyle/>
          <a:p>
            <a:pPr marL="0" indent="0">
              <a:buNone/>
            </a:pPr>
            <a:r>
              <a:rPr lang="nl-NL" sz="3200" dirty="0">
                <a:sym typeface="Wingdings" panose="05000000000000000000" pitchFamily="2" charset="2"/>
              </a:rPr>
              <a:t> </a:t>
            </a:r>
            <a:r>
              <a:rPr lang="nl-NL" sz="3200" dirty="0"/>
              <a:t>Haar vertrouwen op de proef gesteld</a:t>
            </a:r>
          </a:p>
          <a:p>
            <a:pPr marL="0" indent="0">
              <a:buNone/>
            </a:pPr>
            <a:r>
              <a:rPr lang="nl-NL" sz="3200" dirty="0">
                <a:sym typeface="Wingdings" panose="05000000000000000000" pitchFamily="2" charset="2"/>
              </a:rPr>
              <a:t> </a:t>
            </a:r>
            <a:r>
              <a:rPr lang="nl-NL" sz="3200" dirty="0"/>
              <a:t>Haar wantrouwen beschaamd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100" name="Picture 4" descr="http://media.freebibleimages.org/stories/FB_Elijah_Widow/overview_images/022-elijah-widow.jpg?14369472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7519" y="2918266"/>
            <a:ext cx="5121798" cy="3841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7221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44550" y="117987"/>
            <a:ext cx="7429499" cy="1020456"/>
          </a:xfrm>
        </p:spPr>
        <p:txBody>
          <a:bodyPr>
            <a:normAutofit/>
          </a:bodyPr>
          <a:lstStyle/>
          <a:p>
            <a:pPr algn="ctr"/>
            <a:r>
              <a:rPr lang="nl-NL" dirty="0">
                <a:solidFill>
                  <a:srgbClr val="FFFF00"/>
                </a:solidFill>
              </a:rPr>
              <a:t>Vertrouwen op de proef gesteld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18536" y="1106485"/>
            <a:ext cx="7629256" cy="56482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2800" dirty="0"/>
              <a:t>Verliezen = winnen</a:t>
            </a:r>
          </a:p>
          <a:p>
            <a:pPr marL="0" indent="0">
              <a:buNone/>
            </a:pPr>
            <a:r>
              <a:rPr lang="nl-NL" sz="2800" dirty="0"/>
              <a:t>Gegeven en genomen! Geprezen?</a:t>
            </a:r>
          </a:p>
          <a:p>
            <a:pPr marL="0" indent="0">
              <a:buNone/>
            </a:pPr>
            <a:r>
              <a:rPr lang="nl-NL" sz="2800" dirty="0"/>
              <a:t>Haar fouten aan het licht</a:t>
            </a:r>
          </a:p>
          <a:p>
            <a:pPr marL="0" indent="0">
              <a:buNone/>
            </a:pPr>
            <a:r>
              <a:rPr lang="nl-NL" sz="2800" dirty="0"/>
              <a:t>Niet Gods schuld</a:t>
            </a:r>
          </a:p>
          <a:p>
            <a:pPr marL="0" indent="0">
              <a:buNone/>
            </a:pPr>
            <a:endParaRPr lang="nl-NL" sz="2800" dirty="0"/>
          </a:p>
          <a:p>
            <a:pPr marL="0" indent="0">
              <a:buNone/>
            </a:pPr>
            <a:endParaRPr lang="nl-NL" sz="2800" dirty="0"/>
          </a:p>
          <a:p>
            <a:pPr marL="0" indent="0">
              <a:buNone/>
            </a:pPr>
            <a:r>
              <a:rPr lang="nl-NL" sz="2800" dirty="0"/>
              <a:t>Hij komt er niet op terug</a:t>
            </a:r>
          </a:p>
          <a:p>
            <a:pPr marL="0" indent="0">
              <a:buNone/>
            </a:pPr>
            <a:r>
              <a:rPr lang="nl-NL" sz="2800" dirty="0"/>
              <a:t>Brood en wijn om je te verzekeren</a:t>
            </a:r>
            <a:endParaRPr lang="nl-NL" sz="2800" dirty="0"/>
          </a:p>
          <a:p>
            <a:endParaRPr lang="nl-NL" sz="2800" dirty="0"/>
          </a:p>
        </p:txBody>
      </p:sp>
      <p:pic>
        <p:nvPicPr>
          <p:cNvPr id="7" name="Picture 2" descr="https://s-media-cache-ak0.pinimg.com/564x/31/ee/81/31ee817f8fb3c1d956c1e5eaf81a10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9323" y="2280213"/>
            <a:ext cx="4283354" cy="3212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189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://media.freebibleimages.org/stories/FB_Elijah_Widow/overview_images/031-elijah-widow.jpg?143694722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8101" y="2141316"/>
            <a:ext cx="4367513" cy="3275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56060" y="168693"/>
            <a:ext cx="7429499" cy="716211"/>
          </a:xfrm>
        </p:spPr>
        <p:txBody>
          <a:bodyPr>
            <a:normAutofit/>
          </a:bodyPr>
          <a:lstStyle/>
          <a:p>
            <a:pPr algn="ctr"/>
            <a:r>
              <a:rPr lang="nl-NL" dirty="0">
                <a:solidFill>
                  <a:srgbClr val="FFFF00"/>
                </a:solidFill>
              </a:rPr>
              <a:t>Wantrouwen beschaamd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56060" y="951272"/>
            <a:ext cx="7429499" cy="58083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800" dirty="0"/>
              <a:t>Op bed en in gebed</a:t>
            </a:r>
          </a:p>
          <a:p>
            <a:pPr marL="0" indent="0">
              <a:buNone/>
            </a:pPr>
            <a:r>
              <a:rPr lang="nl-NL" sz="2800" dirty="0"/>
              <a:t>Zij haar zondigheid, hij haar gehoorzaamheid</a:t>
            </a:r>
          </a:p>
          <a:p>
            <a:pPr marL="0" indent="0">
              <a:buNone/>
            </a:pPr>
            <a:r>
              <a:rPr lang="nl-NL" sz="2800" dirty="0"/>
              <a:t>Een handoplegging-plus</a:t>
            </a:r>
          </a:p>
          <a:p>
            <a:pPr marL="0" indent="0">
              <a:buNone/>
            </a:pPr>
            <a:endParaRPr lang="nl-NL" sz="2800" dirty="0"/>
          </a:p>
          <a:p>
            <a:pPr marL="0" indent="0">
              <a:buNone/>
            </a:pPr>
            <a:endParaRPr lang="nl-NL" sz="2800" dirty="0"/>
          </a:p>
          <a:p>
            <a:pPr marL="0" indent="0">
              <a:buNone/>
            </a:pPr>
            <a:endParaRPr lang="nl-NL" sz="2800" dirty="0"/>
          </a:p>
          <a:p>
            <a:pPr marL="0" indent="0">
              <a:buNone/>
            </a:pPr>
            <a:r>
              <a:rPr lang="nl-NL" sz="2800" dirty="0"/>
              <a:t>“De naam van de HEER zij geprezen!”</a:t>
            </a:r>
          </a:p>
          <a:p>
            <a:pPr marL="0" indent="0">
              <a:buNone/>
            </a:pPr>
            <a:r>
              <a:rPr lang="nl-NL" sz="2800" dirty="0"/>
              <a:t>Meer dan tijdelijke opstandingen</a:t>
            </a:r>
          </a:p>
          <a:p>
            <a:pPr marL="0" indent="0">
              <a:buNone/>
            </a:pPr>
            <a:r>
              <a:rPr lang="nl-NL" sz="2800" dirty="0"/>
              <a:t>Zo waar Hij opstond…</a:t>
            </a:r>
          </a:p>
          <a:p>
            <a:pPr marL="0" indent="0">
              <a:buNone/>
            </a:pP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1362093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8D1E14"/>
      </a:dk2>
      <a:lt2>
        <a:srgbClr val="FF744E"/>
      </a:lt2>
      <a:accent1>
        <a:srgbClr val="E9B758"/>
      </a:accent1>
      <a:accent2>
        <a:srgbClr val="FE8943"/>
      </a:accent2>
      <a:accent3>
        <a:srgbClr val="AEA27C"/>
      </a:accent3>
      <a:accent4>
        <a:srgbClr val="90B46E"/>
      </a:accent4>
      <a:accent5>
        <a:srgbClr val="71AEC1"/>
      </a:accent5>
      <a:accent6>
        <a:srgbClr val="C98DE7"/>
      </a:accent6>
      <a:hlink>
        <a:srgbClr val="FF7A22"/>
      </a:hlink>
      <a:folHlink>
        <a:srgbClr val="FDCD86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82000"/>
                <a:satMod val="1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971C58-AB76-4A2A-B231-5F8CA03CF4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1862</TotalTime>
  <Words>123</Words>
  <Application>Microsoft Office PowerPoint</Application>
  <PresentationFormat>Diavoorstelling (4:3)</PresentationFormat>
  <Paragraphs>38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0" baseType="lpstr">
      <vt:lpstr>Arial</vt:lpstr>
      <vt:lpstr>Trebuchet MS</vt:lpstr>
      <vt:lpstr>Tw Cen MT</vt:lpstr>
      <vt:lpstr>Wingdings</vt:lpstr>
      <vt:lpstr>Circuit</vt:lpstr>
      <vt:lpstr>Het ja-woord van de weduwe </vt:lpstr>
      <vt:lpstr>Het ja-woord van de weduwe</vt:lpstr>
      <vt:lpstr>Het ja-woord van de weduwe</vt:lpstr>
      <vt:lpstr>Vertrouwen op de proef gesteld</vt:lpstr>
      <vt:lpstr>Wantrouwen beschaamd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Marten de Vries</dc:creator>
  <cp:lastModifiedBy>Marten de Vries</cp:lastModifiedBy>
  <cp:revision>33</cp:revision>
  <dcterms:created xsi:type="dcterms:W3CDTF">2016-10-28T16:27:44Z</dcterms:created>
  <dcterms:modified xsi:type="dcterms:W3CDTF">2016-11-19T18:42:14Z</dcterms:modified>
</cp:coreProperties>
</file>