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4" r:id="rId3"/>
    <p:sldId id="265" r:id="rId4"/>
    <p:sldId id="266" r:id="rId5"/>
    <p:sldId id="26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93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90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5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815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0868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810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86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38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493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1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59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59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02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34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09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50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77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9894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18223" y="339213"/>
            <a:ext cx="6593681" cy="2013002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FFFF00"/>
                </a:solidFill>
              </a:rPr>
              <a:t>God houdt</a:t>
            </a:r>
            <a:br>
              <a:rPr lang="nl-NL" b="1" dirty="0">
                <a:solidFill>
                  <a:srgbClr val="FFFF00"/>
                </a:solidFill>
              </a:rPr>
            </a:br>
            <a:r>
              <a:rPr lang="nl-NL" b="1" dirty="0">
                <a:solidFill>
                  <a:srgbClr val="FFFF00"/>
                </a:solidFill>
              </a:rPr>
              <a:t>zijn volk in leven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46827" y="1843557"/>
            <a:ext cx="6593681" cy="4630988"/>
          </a:xfrm>
        </p:spPr>
        <p:txBody>
          <a:bodyPr>
            <a:noAutofit/>
          </a:bodyPr>
          <a:lstStyle/>
          <a:p>
            <a:r>
              <a:rPr lang="nl-NL" sz="2800" dirty="0">
                <a:solidFill>
                  <a:srgbClr val="FFC000"/>
                </a:solidFill>
              </a:rPr>
              <a:t>Preek over </a:t>
            </a:r>
            <a:r>
              <a:rPr lang="nl-NL" sz="2800" u="sng" dirty="0">
                <a:solidFill>
                  <a:srgbClr val="FFC000"/>
                </a:solidFill>
              </a:rPr>
              <a:t>I Koningen 17,1-6</a:t>
            </a:r>
          </a:p>
          <a:p>
            <a:endParaRPr lang="nl-NL" sz="2800" u="sng" dirty="0">
              <a:solidFill>
                <a:schemeClr val="tx1"/>
              </a:solidFill>
            </a:endParaRPr>
          </a:p>
          <a:p>
            <a:endParaRPr lang="nl-NL" sz="2800" dirty="0">
              <a:solidFill>
                <a:schemeClr val="tx1"/>
              </a:solidFill>
            </a:endParaRPr>
          </a:p>
          <a:p>
            <a:endParaRPr lang="nl-NL" sz="2800" dirty="0">
              <a:solidFill>
                <a:schemeClr val="tx1"/>
              </a:solidFill>
            </a:endParaRPr>
          </a:p>
          <a:p>
            <a:endParaRPr lang="nl-NL" sz="2800" dirty="0">
              <a:solidFill>
                <a:schemeClr val="tx1"/>
              </a:solidFill>
            </a:endParaRPr>
          </a:p>
          <a:p>
            <a:endParaRPr lang="nl-NL" sz="2800" dirty="0">
              <a:solidFill>
                <a:schemeClr val="tx1"/>
              </a:solidFill>
            </a:endParaRPr>
          </a:p>
          <a:p>
            <a:r>
              <a:rPr lang="nl-NL" sz="2800" dirty="0">
                <a:solidFill>
                  <a:schemeClr val="tx1"/>
                </a:solidFill>
              </a:rPr>
              <a:t>Bedum, 2 november 2016</a:t>
            </a:r>
          </a:p>
          <a:p>
            <a:pPr algn="r"/>
            <a:r>
              <a:rPr lang="nl-NL" sz="2800" dirty="0">
                <a:solidFill>
                  <a:schemeClr val="tx1"/>
                </a:solidFill>
              </a:rPr>
              <a:t>Ds. Marten de Vries</a:t>
            </a:r>
          </a:p>
        </p:txBody>
      </p:sp>
      <p:pic>
        <p:nvPicPr>
          <p:cNvPr id="1028" name="Picture 4" descr="http://www.kunstexpres.nl/2008_kunst/images_kunst/bijbelse/Elia%20aan%20de%20beek%20Krith%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028" y="2455606"/>
            <a:ext cx="4818876" cy="319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22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6060" y="80203"/>
            <a:ext cx="7429499" cy="1478570"/>
          </a:xfrm>
        </p:spPr>
        <p:txBody>
          <a:bodyPr>
            <a:normAutofit/>
          </a:bodyPr>
          <a:lstStyle/>
          <a:p>
            <a:pPr algn="ctr"/>
            <a:r>
              <a:rPr lang="nl-NL" sz="4000" dirty="0">
                <a:solidFill>
                  <a:srgbClr val="FFC000"/>
                </a:solidFill>
              </a:rPr>
              <a:t>In de tijd van </a:t>
            </a:r>
            <a:r>
              <a:rPr lang="nl-NL" sz="4000" dirty="0" err="1">
                <a:solidFill>
                  <a:srgbClr val="FFC000"/>
                </a:solidFill>
              </a:rPr>
              <a:t>achab</a:t>
            </a:r>
            <a:endParaRPr lang="nl-NL" sz="4000" dirty="0">
              <a:solidFill>
                <a:srgbClr val="FFC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56060" y="2249486"/>
            <a:ext cx="7429499" cy="4210307"/>
          </a:xfrm>
        </p:spPr>
        <p:txBody>
          <a:bodyPr>
            <a:normAutofit lnSpcReduction="10000"/>
          </a:bodyPr>
          <a:lstStyle/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r>
              <a:rPr lang="nl-NL" sz="3200" dirty="0"/>
              <a:t>Winter in Israël</a:t>
            </a:r>
          </a:p>
          <a:p>
            <a:r>
              <a:rPr lang="nl-NL" sz="3200" dirty="0"/>
              <a:t>‘‘k Stel mijn vertrouwen op de regengod’</a:t>
            </a:r>
          </a:p>
          <a:p>
            <a:endParaRPr lang="nl-NL" sz="3200" dirty="0"/>
          </a:p>
        </p:txBody>
      </p:sp>
      <p:pic>
        <p:nvPicPr>
          <p:cNvPr id="2050" name="Picture 2" descr="http://www.bijbelseplaatsen.nl/image.php?image=1373-4&amp;width=420&amp;height=3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3" r="16083"/>
          <a:stretch/>
        </p:blipFill>
        <p:spPr bwMode="auto">
          <a:xfrm>
            <a:off x="4497479" y="1630648"/>
            <a:ext cx="3724748" cy="392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95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6060" y="131823"/>
            <a:ext cx="7429499" cy="1478570"/>
          </a:xfrm>
        </p:spPr>
        <p:txBody>
          <a:bodyPr>
            <a:normAutofit/>
          </a:bodyPr>
          <a:lstStyle/>
          <a:p>
            <a:pPr algn="ctr"/>
            <a:r>
              <a:rPr lang="nl-NL" sz="4000" dirty="0">
                <a:solidFill>
                  <a:srgbClr val="FFC000"/>
                </a:solidFill>
              </a:rPr>
              <a:t>Verschijning van </a:t>
            </a:r>
            <a:r>
              <a:rPr lang="nl-NL" sz="4000" dirty="0" err="1">
                <a:solidFill>
                  <a:srgbClr val="FFC000"/>
                </a:solidFill>
              </a:rPr>
              <a:t>elia</a:t>
            </a:r>
            <a:endParaRPr lang="nl-NL" sz="4000" dirty="0">
              <a:solidFill>
                <a:srgbClr val="FFC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4335668"/>
          </a:xfrm>
        </p:spPr>
        <p:txBody>
          <a:bodyPr>
            <a:normAutofit/>
          </a:bodyPr>
          <a:lstStyle/>
          <a:p>
            <a:endParaRPr lang="nl-NL" sz="3200" dirty="0"/>
          </a:p>
          <a:p>
            <a:endParaRPr lang="nl-NL" sz="3200" dirty="0"/>
          </a:p>
          <a:p>
            <a:r>
              <a:rPr lang="nl-NL" sz="3200" dirty="0"/>
              <a:t>Míjn God is de HEER</a:t>
            </a:r>
          </a:p>
          <a:p>
            <a:r>
              <a:rPr lang="nl-NL" sz="3200" dirty="0"/>
              <a:t>Er zou genoeg te eten zijn</a:t>
            </a:r>
          </a:p>
          <a:p>
            <a:r>
              <a:rPr lang="nl-NL" sz="3200" dirty="0"/>
              <a:t>Tijd voor plan B</a:t>
            </a:r>
          </a:p>
          <a:p>
            <a:r>
              <a:rPr lang="nl-NL" sz="3200" dirty="0"/>
              <a:t>Een profeet met beide benen op de grond</a:t>
            </a:r>
          </a:p>
          <a:p>
            <a:endParaRPr lang="nl-NL" sz="3200" dirty="0"/>
          </a:p>
        </p:txBody>
      </p:sp>
      <p:pic>
        <p:nvPicPr>
          <p:cNvPr id="3074" name="Picture 2" descr="https://www.lds.org/bc/content/shared/content/images/gospel-library/manual/31118/31118_000_035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641" y="1357803"/>
            <a:ext cx="3429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47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tatic01.artrevisited.com/Kunstwerken/450/155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38" y="954088"/>
            <a:ext cx="3309515" cy="331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6060" y="43332"/>
            <a:ext cx="7429499" cy="1343016"/>
          </a:xfrm>
        </p:spPr>
        <p:txBody>
          <a:bodyPr>
            <a:normAutofit/>
          </a:bodyPr>
          <a:lstStyle/>
          <a:p>
            <a:pPr algn="ctr"/>
            <a:r>
              <a:rPr lang="nl-NL" sz="4000" dirty="0">
                <a:solidFill>
                  <a:srgbClr val="FFC000"/>
                </a:solidFill>
              </a:rPr>
              <a:t>Verdwijning van </a:t>
            </a:r>
            <a:r>
              <a:rPr lang="nl-NL" sz="4000" dirty="0" err="1">
                <a:solidFill>
                  <a:srgbClr val="FFC000"/>
                </a:solidFill>
              </a:rPr>
              <a:t>elia</a:t>
            </a:r>
            <a:endParaRPr lang="nl-NL" sz="4000" dirty="0">
              <a:solidFill>
                <a:srgbClr val="FFC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56060" y="2411718"/>
            <a:ext cx="7429499" cy="4409410"/>
          </a:xfrm>
        </p:spPr>
        <p:txBody>
          <a:bodyPr>
            <a:noAutofit/>
          </a:bodyPr>
          <a:lstStyle/>
          <a:p>
            <a:endParaRPr lang="nl-NL" sz="3200" dirty="0"/>
          </a:p>
          <a:p>
            <a:r>
              <a:rPr lang="nl-NL" sz="3200" dirty="0"/>
              <a:t>Terug over de rivier</a:t>
            </a:r>
          </a:p>
          <a:p>
            <a:r>
              <a:rPr lang="nl-NL" sz="3200" dirty="0"/>
              <a:t>Tweeënveertig maanden zonder evangelie</a:t>
            </a:r>
          </a:p>
          <a:p>
            <a:r>
              <a:rPr lang="nl-NL" sz="3200" dirty="0"/>
              <a:t>Een groot geloof nodig</a:t>
            </a:r>
          </a:p>
          <a:p>
            <a:r>
              <a:rPr lang="nl-NL" sz="3200" dirty="0"/>
              <a:t>Voorbereiding op de competitie</a:t>
            </a:r>
          </a:p>
          <a:p>
            <a:r>
              <a:rPr lang="nl-NL" sz="3200" dirty="0"/>
              <a:t>Ontvankelijk voor de enige ware God</a:t>
            </a:r>
          </a:p>
          <a:p>
            <a:endParaRPr lang="nl-NL" sz="3200" dirty="0"/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36057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6060" y="35960"/>
            <a:ext cx="7429499" cy="1478570"/>
          </a:xfrm>
        </p:spPr>
        <p:txBody>
          <a:bodyPr>
            <a:normAutofit/>
          </a:bodyPr>
          <a:lstStyle/>
          <a:p>
            <a:pPr algn="ctr"/>
            <a:r>
              <a:rPr lang="nl-NL" sz="4000" dirty="0">
                <a:solidFill>
                  <a:srgbClr val="FFC000"/>
                </a:solidFill>
              </a:rPr>
              <a:t>In onze tijd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56060" y="1239220"/>
            <a:ext cx="7429499" cy="3541714"/>
          </a:xfrm>
        </p:spPr>
        <p:txBody>
          <a:bodyPr>
            <a:normAutofit/>
          </a:bodyPr>
          <a:lstStyle/>
          <a:p>
            <a:r>
              <a:rPr lang="nl-NL" sz="3200" dirty="0"/>
              <a:t>‘Het brood dat eeuwig leven geeft’</a:t>
            </a:r>
          </a:p>
          <a:p>
            <a:r>
              <a:rPr lang="nl-NL" sz="3200" dirty="0"/>
              <a:t>Tegendraads getuigen</a:t>
            </a:r>
          </a:p>
          <a:p>
            <a:endParaRPr lang="nl-NL" sz="3200" dirty="0"/>
          </a:p>
        </p:txBody>
      </p:sp>
      <p:pic>
        <p:nvPicPr>
          <p:cNvPr id="5122" name="Picture 2" descr="https://lh3.googleusercontent.com/mLIQORbABsTq5Rxtj3NjiyUVJVFArD1JSOGXfVejzgdlJjnz-rE297DCnz7DBTjHwBbpD8xv_ZVperUd6j6UPnrq95KW8KL_7JX5rhwJi1hdiJPIYdHrh9Mv8D3wqSmS2hppSH3-ggcf6Z9z503W22XwVAojIl-8wizEuoB1qWzbc13T3K3FvSpJYfOhWrailIwW7eH9UzM_BPf0CwOwe21wskM2RkIaIe5kNLNzgt9kfX5vYQHj5itk-afY9s7fXUiIYmzdLxaVt_0UBRd9pCWBdZLfTDSbsTHY19A82FOVAKOLibu7zhVI97E1O3aY-TfkxmFZ36xeWzBUEoMgroP73nAcgeZyXYmkPcHPJfuSrHploMIws-S-ywWfdV-9oLbKBDvy_YATWnXnFCLHzJ1kdrkZY7Wr-E-My0lSxdZHWRcJ6PdThrgE9_gfQcNlAWLFcM0_cynO8_5sUrrnA7f-1ofgarYx4UZuD9zE3h-kS9MV4WQEFdb-T1ZUozU9nLWrHLo8-PFNzoI2ixE446J9IDtMQLkti6cLeDk8ezldRnURDpCskVzZe_Ejau7DIYRS2CXqWhcryzfUZA-j50v7C6hVqTkn8X9PiOmrYmYfWVn4=w1361-h902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102" y="2912806"/>
            <a:ext cx="5538936" cy="367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89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1756</TotalTime>
  <Words>98</Words>
  <Application>Microsoft Office PowerPoint</Application>
  <PresentationFormat>Diavoorstelling (4:3)</PresentationFormat>
  <Paragraphs>33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Tw Cen MT</vt:lpstr>
      <vt:lpstr>Circuit</vt:lpstr>
      <vt:lpstr>God houdt zijn volk in leven </vt:lpstr>
      <vt:lpstr>In de tijd van achab</vt:lpstr>
      <vt:lpstr>Verschijning van elia</vt:lpstr>
      <vt:lpstr>Verdwijning van elia</vt:lpstr>
      <vt:lpstr>In onze tijd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Marten de Vries</dc:creator>
  <cp:lastModifiedBy>Marten de Vries</cp:lastModifiedBy>
  <cp:revision>21</cp:revision>
  <dcterms:created xsi:type="dcterms:W3CDTF">2016-10-28T16:27:44Z</dcterms:created>
  <dcterms:modified xsi:type="dcterms:W3CDTF">2016-11-02T17:52:38Z</dcterms:modified>
</cp:coreProperties>
</file>