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6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45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en de Vries" userId="b57cd97b251b8e03" providerId="LiveId" clId="{D0E5E2F5-3B05-47DB-B59F-FCC2307B304C}"/>
    <pc:docChg chg="modSld">
      <pc:chgData name="Marten de Vries" userId="b57cd97b251b8e03" providerId="LiveId" clId="{D0E5E2F5-3B05-47DB-B59F-FCC2307B304C}" dt="2017-10-02T15:03:41.309" v="1"/>
      <pc:docMkLst>
        <pc:docMk/>
      </pc:docMkLst>
      <pc:sldChg chg="modSp">
        <pc:chgData name="Marten de Vries" userId="b57cd97b251b8e03" providerId="LiveId" clId="{D0E5E2F5-3B05-47DB-B59F-FCC2307B304C}" dt="2017-10-02T15:03:41.309" v="1"/>
        <pc:sldMkLst>
          <pc:docMk/>
          <pc:sldMk cId="2469764786" sldId="256"/>
        </pc:sldMkLst>
        <pc:spChg chg="mod">
          <ac:chgData name="Marten de Vries" userId="b57cd97b251b8e03" providerId="LiveId" clId="{D0E5E2F5-3B05-47DB-B59F-FCC2307B304C}" dt="2017-10-02T15:03:41.309" v="1"/>
          <ac:spMkLst>
            <pc:docMk/>
            <pc:sldMk cId="2469764786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465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69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915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312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539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11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08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594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28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43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04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297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80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0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23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1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8475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59071" y="737419"/>
            <a:ext cx="7540135" cy="2248035"/>
          </a:xfrm>
        </p:spPr>
        <p:txBody>
          <a:bodyPr/>
          <a:lstStyle/>
          <a:p>
            <a:r>
              <a:rPr lang="nl-NL" dirty="0">
                <a:solidFill>
                  <a:srgbClr val="FFFF00"/>
                </a:solidFill>
              </a:rPr>
              <a:t>U vraagt?</a:t>
            </a:r>
            <a:br>
              <a:rPr lang="nl-NL" dirty="0">
                <a:solidFill>
                  <a:srgbClr val="FFFF00"/>
                </a:solidFill>
              </a:rPr>
            </a:br>
            <a:r>
              <a:rPr lang="nl-NL" dirty="0">
                <a:solidFill>
                  <a:srgbClr val="FFFF00"/>
                </a:solidFill>
              </a:rPr>
              <a:t>Wij antwoorden!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66442" y="3392129"/>
            <a:ext cx="7606506" cy="3082413"/>
          </a:xfrm>
        </p:spPr>
        <p:txBody>
          <a:bodyPr>
            <a:normAutofit/>
          </a:bodyPr>
          <a:lstStyle/>
          <a:p>
            <a:r>
              <a:rPr lang="nl-NL" sz="2800" b="1" dirty="0"/>
              <a:t>Preek over I Petrus 3,15.16</a:t>
            </a:r>
          </a:p>
          <a:p>
            <a:endParaRPr lang="nl-NL" sz="2800" b="1" dirty="0"/>
          </a:p>
          <a:p>
            <a:endParaRPr lang="nl-NL" sz="2800" b="1" dirty="0"/>
          </a:p>
          <a:p>
            <a:r>
              <a:rPr lang="nl-NL" sz="2800" b="1" dirty="0"/>
              <a:t>Bedum</a:t>
            </a:r>
            <a:r>
              <a:rPr lang="nl-NL" sz="2800" b="1"/>
              <a:t>,  7 mei </a:t>
            </a:r>
            <a:r>
              <a:rPr lang="nl-NL" sz="2800" b="1" dirty="0"/>
              <a:t>2017</a:t>
            </a:r>
          </a:p>
          <a:p>
            <a:pPr algn="r"/>
            <a:r>
              <a:rPr lang="nl-NL" sz="2800" b="1" dirty="0"/>
              <a:t>Ds. Marten De Vries</a:t>
            </a:r>
          </a:p>
        </p:txBody>
      </p:sp>
    </p:spTree>
    <p:extLst>
      <p:ext uri="{BB962C8B-B14F-4D97-AF65-F5344CB8AC3E}">
        <p14:creationId xmlns:p14="http://schemas.microsoft.com/office/powerpoint/2010/main" val="246976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958742" cy="1400530"/>
          </a:xfrm>
        </p:spPr>
        <p:txBody>
          <a:bodyPr/>
          <a:lstStyle/>
          <a:p>
            <a:r>
              <a:rPr lang="nl-NL" dirty="0">
                <a:solidFill>
                  <a:srgbClr val="FFFF00"/>
                </a:solidFill>
              </a:rPr>
              <a:t>U vraagt? Wij antwoorden!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700" y="4557010"/>
            <a:ext cx="6711654" cy="2216046"/>
          </a:xfrm>
        </p:spPr>
        <p:txBody>
          <a:bodyPr>
            <a:normAutofit/>
          </a:bodyPr>
          <a:lstStyle/>
          <a:p>
            <a:r>
              <a:rPr lang="nl-NL" sz="3200" b="1" dirty="0"/>
              <a:t>ze vrágen erom</a:t>
            </a:r>
          </a:p>
          <a:p>
            <a:r>
              <a:rPr lang="nl-NL" sz="3200" b="1" dirty="0"/>
              <a:t>ware kerk = getuigeniskerk</a:t>
            </a:r>
          </a:p>
          <a:p>
            <a:r>
              <a:rPr lang="nl-NL" sz="3200" b="1" dirty="0"/>
              <a:t>daarvoor word je getraind</a:t>
            </a:r>
          </a:p>
          <a:p>
            <a:endParaRPr lang="nl-NL" sz="3200" b="1" dirty="0"/>
          </a:p>
          <a:p>
            <a:endParaRPr lang="nl-NL" sz="3200" b="1" dirty="0"/>
          </a:p>
        </p:txBody>
      </p:sp>
      <p:pic>
        <p:nvPicPr>
          <p:cNvPr id="1026" name="Picture 2" descr="http://3.bp.blogspot.com/-4GdTpwrWKHs/TptHS0w6HhI/AAAAAAAAAPk/pAupF9qahpg/s1600/Reasons+for+Our+Hope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985" y="1409075"/>
            <a:ext cx="4417103" cy="331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54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958742" cy="1400530"/>
          </a:xfrm>
        </p:spPr>
        <p:txBody>
          <a:bodyPr/>
          <a:lstStyle/>
          <a:p>
            <a:r>
              <a:rPr lang="nl-NL" dirty="0">
                <a:solidFill>
                  <a:srgbClr val="FFFF00"/>
                </a:solidFill>
              </a:rPr>
              <a:t>U vraagt? Wij antwoorden!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sz="3200" b="1" dirty="0"/>
              <a:t>hoopvol</a:t>
            </a:r>
          </a:p>
          <a:p>
            <a:pPr lvl="0"/>
            <a:r>
              <a:rPr lang="nl-NL" sz="3200" b="1" dirty="0"/>
              <a:t>respectvol</a:t>
            </a:r>
          </a:p>
          <a:p>
            <a:pPr lvl="0"/>
            <a:r>
              <a:rPr lang="nl-NL" sz="3200" b="1" dirty="0"/>
              <a:t>gewetensvol.</a:t>
            </a:r>
          </a:p>
          <a:p>
            <a:pPr marL="0" indent="0">
              <a:buNone/>
            </a:pPr>
            <a:endParaRPr lang="nl-NL" sz="3200" b="1" dirty="0"/>
          </a:p>
          <a:p>
            <a:endParaRPr lang="nl-NL" sz="3200" b="1" dirty="0"/>
          </a:p>
        </p:txBody>
      </p:sp>
      <p:sp>
        <p:nvSpPr>
          <p:cNvPr id="4" name="AutoShape 2" descr="https://bellatorchristi.com/wp-content/uploads/2016/10/keep-calm-1-peter-3-15-defend-the-faith-3.p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4" descr="Afbeeldingsresultaat voor 1 peter 3:15"/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5" descr="https://bellatorchristi.com/wp-content/uploads/2016/10/keep-calm-1-peter-3-15-defend-the-faith-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393" y="2121108"/>
            <a:ext cx="5063973" cy="4599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819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FF00"/>
                </a:solidFill>
              </a:rPr>
              <a:t>hoopvol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699" y="2539620"/>
            <a:ext cx="7608377" cy="4195481"/>
          </a:xfrm>
        </p:spPr>
        <p:txBody>
          <a:bodyPr>
            <a:normAutofit/>
          </a:bodyPr>
          <a:lstStyle/>
          <a:p>
            <a:r>
              <a:rPr lang="nl-NL" sz="2800" b="1" dirty="0"/>
              <a:t>christendom was mainstream</a:t>
            </a:r>
          </a:p>
          <a:p>
            <a:r>
              <a:rPr lang="nl-NL" sz="2800" b="1" dirty="0"/>
              <a:t>we zijn verantwoording schuldig</a:t>
            </a:r>
          </a:p>
          <a:p>
            <a:r>
              <a:rPr lang="nl-NL" sz="2800" b="1" dirty="0"/>
              <a:t>niet bang dat een ander het stom vindt</a:t>
            </a:r>
          </a:p>
          <a:p>
            <a:r>
              <a:rPr lang="nl-NL" sz="2800" b="1" dirty="0"/>
              <a:t>vraag je af of je God recht doet</a:t>
            </a:r>
          </a:p>
          <a:p>
            <a:r>
              <a:rPr lang="nl-NL" sz="2800" b="1" dirty="0"/>
              <a:t>schaamte voor het evangelie voorbij</a:t>
            </a:r>
          </a:p>
          <a:p>
            <a:r>
              <a:rPr lang="nl-NL" sz="2800" b="1" dirty="0"/>
              <a:t>je hebt iets te bieden</a:t>
            </a:r>
          </a:p>
          <a:p>
            <a:r>
              <a:rPr lang="nl-NL" sz="2800" b="1" dirty="0"/>
              <a:t>voordoen hoe </a:t>
            </a:r>
            <a:r>
              <a:rPr lang="nl-NL" sz="2800" b="1"/>
              <a:t>je ongegeneerd </a:t>
            </a:r>
            <a:r>
              <a:rPr lang="nl-NL" sz="2800" b="1" dirty="0"/>
              <a:t>kunt zijn</a:t>
            </a:r>
          </a:p>
          <a:p>
            <a:endParaRPr lang="nl-NL" sz="2800" b="1" dirty="0"/>
          </a:p>
        </p:txBody>
      </p:sp>
      <p:pic>
        <p:nvPicPr>
          <p:cNvPr id="3074" name="Picture 2" descr="http://www.steunhoop.nl/wp-content/uploads/2013/02/armbandje_hoo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" t="15688" r="5240" b="19991"/>
          <a:stretch/>
        </p:blipFill>
        <p:spPr bwMode="auto">
          <a:xfrm>
            <a:off x="2905361" y="24205"/>
            <a:ext cx="4785923" cy="232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30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FF00"/>
                </a:solidFill>
              </a:rPr>
              <a:t>respectvol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700" y="1448243"/>
            <a:ext cx="7940216" cy="4195481"/>
          </a:xfrm>
        </p:spPr>
        <p:txBody>
          <a:bodyPr>
            <a:normAutofit/>
          </a:bodyPr>
          <a:lstStyle/>
          <a:p>
            <a:r>
              <a:rPr lang="nl-NL" sz="3200" b="1" dirty="0"/>
              <a:t>in de stijl van Jezus</a:t>
            </a:r>
          </a:p>
          <a:p>
            <a:r>
              <a:rPr lang="nl-NL" sz="3200" b="1" dirty="0"/>
              <a:t>Hij wond er geen doekjes om</a:t>
            </a:r>
          </a:p>
          <a:p>
            <a:r>
              <a:rPr lang="nl-NL" sz="3200" b="1" dirty="0"/>
              <a:t>het gaat om Gods eer </a:t>
            </a:r>
          </a:p>
          <a:p>
            <a:r>
              <a:rPr lang="nl-NL" sz="3200" b="1" dirty="0"/>
              <a:t>het licht van ‘het licht van de wereld’ </a:t>
            </a:r>
          </a:p>
          <a:p>
            <a:endParaRPr lang="nl-NL" sz="3200" b="1" dirty="0"/>
          </a:p>
        </p:txBody>
      </p:sp>
      <p:pic>
        <p:nvPicPr>
          <p:cNvPr id="4098" name="Picture 2" descr="https://s-media-cache-ak0.pinimg.com/originals/32/b9/7b/32b97b7bc94ccd40a3e31c5364f550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260" y="3974690"/>
            <a:ext cx="5637148" cy="28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87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FF00"/>
                </a:solidFill>
              </a:rPr>
              <a:t>gewetensvol</a:t>
            </a:r>
          </a:p>
        </p:txBody>
      </p:sp>
      <p:pic>
        <p:nvPicPr>
          <p:cNvPr id="5122" name="Picture 2" descr="https://static.wixstatic.com/media/f63624_7b31dd270c0d4eeda29fb0620f8b3be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7" b="37045"/>
          <a:stretch/>
        </p:blipFill>
        <p:spPr bwMode="auto">
          <a:xfrm>
            <a:off x="1879870" y="4018934"/>
            <a:ext cx="6633024" cy="275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699" y="1477739"/>
            <a:ext cx="7505139" cy="4195481"/>
          </a:xfrm>
        </p:spPr>
        <p:txBody>
          <a:bodyPr>
            <a:normAutofit/>
          </a:bodyPr>
          <a:lstStyle/>
          <a:p>
            <a:r>
              <a:rPr lang="nl-NL" sz="3200" b="1" dirty="0"/>
              <a:t>God en mensen recht in de ogen</a:t>
            </a:r>
          </a:p>
          <a:p>
            <a:r>
              <a:rPr lang="nl-NL" sz="3200" b="1" dirty="0"/>
              <a:t>voor Christus winnen</a:t>
            </a:r>
          </a:p>
          <a:p>
            <a:r>
              <a:rPr lang="nl-NL" sz="3200" b="1" dirty="0"/>
              <a:t>aan je zien dat je bent gedoopt</a:t>
            </a:r>
          </a:p>
          <a:p>
            <a:r>
              <a:rPr lang="nl-NL" sz="3200" b="1" dirty="0"/>
              <a:t>‘volbrengers van uw Woord’</a:t>
            </a:r>
          </a:p>
          <a:p>
            <a:endParaRPr 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385793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9433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Bevestiging, aanstelling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54856" y="2038179"/>
            <a:ext cx="7873848" cy="4195481"/>
          </a:xfrm>
        </p:spPr>
        <p:txBody>
          <a:bodyPr>
            <a:noAutofit/>
          </a:bodyPr>
          <a:lstStyle/>
          <a:p>
            <a:r>
              <a:rPr lang="nl-NL" sz="2400" dirty="0"/>
              <a:t>geen bezwaar</a:t>
            </a:r>
          </a:p>
          <a:p>
            <a:r>
              <a:rPr lang="nl-NL" sz="2400" dirty="0"/>
              <a:t>zorg voor de kudde</a:t>
            </a:r>
          </a:p>
          <a:p>
            <a:r>
              <a:rPr lang="nl-NL" sz="2400" dirty="0"/>
              <a:t>twee soorten oudsten; pastoraal medewerkers</a:t>
            </a:r>
          </a:p>
          <a:p>
            <a:r>
              <a:rPr lang="nl-NL" sz="2400" dirty="0"/>
              <a:t>taak van de oudsten</a:t>
            </a:r>
          </a:p>
          <a:p>
            <a:pPr lvl="1"/>
            <a:r>
              <a:rPr lang="nl-NL" sz="2400" dirty="0"/>
              <a:t>bezoeken</a:t>
            </a:r>
          </a:p>
          <a:p>
            <a:pPr lvl="1"/>
            <a:r>
              <a:rPr lang="nl-NL" sz="2400" dirty="0"/>
              <a:t>vreedzaam en ordelijk</a:t>
            </a:r>
          </a:p>
          <a:p>
            <a:pPr lvl="1"/>
            <a:r>
              <a:rPr lang="nl-NL" sz="2400" dirty="0"/>
              <a:t>toezicht op predikant</a:t>
            </a:r>
          </a:p>
          <a:p>
            <a:r>
              <a:rPr lang="nl-NL" sz="2400" dirty="0"/>
              <a:t>speciale ambtsdragers: diakenen</a:t>
            </a:r>
          </a:p>
          <a:p>
            <a:r>
              <a:rPr lang="nl-NL" sz="2400" dirty="0"/>
              <a:t>hulpverlening, gaven en giften, onderlinge liefde</a:t>
            </a:r>
          </a:p>
        </p:txBody>
      </p:sp>
    </p:spTree>
    <p:extLst>
      <p:ext uri="{BB962C8B-B14F-4D97-AF65-F5344CB8AC3E}">
        <p14:creationId xmlns:p14="http://schemas.microsoft.com/office/powerpoint/2010/main" val="402794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auw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</TotalTime>
  <Words>174</Words>
  <Application>Microsoft Office PowerPoint</Application>
  <PresentationFormat>Diavoorstelling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U vraagt? Wij antwoorden!</vt:lpstr>
      <vt:lpstr>U vraagt? Wij antwoorden!</vt:lpstr>
      <vt:lpstr>U vraagt? Wij antwoorden!</vt:lpstr>
      <vt:lpstr>hoopvol</vt:lpstr>
      <vt:lpstr>respectvol</vt:lpstr>
      <vt:lpstr>gewetensvol</vt:lpstr>
      <vt:lpstr>PowerPoint-presentatie</vt:lpstr>
      <vt:lpstr>Bevestiging, aanstelling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Marten de Vries</dc:creator>
  <cp:lastModifiedBy>Marten de Vries</cp:lastModifiedBy>
  <cp:revision>3</cp:revision>
  <dcterms:created xsi:type="dcterms:W3CDTF">2017-05-06T20:05:30Z</dcterms:created>
  <dcterms:modified xsi:type="dcterms:W3CDTF">2017-10-02T15:03:42Z</dcterms:modified>
</cp:coreProperties>
</file>