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7" r:id="rId5"/>
    <p:sldId id="264" r:id="rId6"/>
    <p:sldId id="27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C01"/>
    <a:srgbClr val="B30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D7143-2978-4A16-8C71-B302E8FDA55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2190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3873-E3F0-476F-83F7-57FCEEDC93F9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2497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9A2F9-6317-4776-A32C-F5CBF25A07F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1176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561F5-382F-4B59-838B-D518568ED15B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51368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17024-5299-4D7C-82A6-4E4B93BD2965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75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E0107-73DA-4D7F-BF73-EB45F0F8634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1979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E6C3E-C467-428D-875B-78BA24282A16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84831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13921-960B-4BC9-BC25-82506CC9768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0828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A664B-F921-4C75-9F6C-72EF3BBFD41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4213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347F4-44FD-4312-91BC-3C35C3D3414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60666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CF9B7-D09A-4700-9503-C361E5197F46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4366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modificar el estilo de texto del patrón</a:t>
            </a:r>
          </a:p>
          <a:p>
            <a:pPr lvl="1"/>
            <a:r>
              <a:rPr lang="es-ES" altLang="nl-NL"/>
              <a:t>Segundo nivel</a:t>
            </a:r>
          </a:p>
          <a:p>
            <a:pPr lvl="2"/>
            <a:r>
              <a:rPr lang="es-ES" altLang="nl-NL"/>
              <a:t>Tercer nivel</a:t>
            </a:r>
          </a:p>
          <a:p>
            <a:pPr lvl="3"/>
            <a:r>
              <a:rPr lang="es-ES" altLang="nl-NL"/>
              <a:t>Cuarto nivel</a:t>
            </a:r>
          </a:p>
          <a:p>
            <a:pPr lvl="4"/>
            <a:r>
              <a:rPr lang="es-ES" altLang="nl-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58465CE-16FA-4467-A90B-09E5410675E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1942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12552" y="131548"/>
            <a:ext cx="8718895" cy="2586486"/>
          </a:xfrm>
        </p:spPr>
        <p:txBody>
          <a:bodyPr/>
          <a:lstStyle/>
          <a:p>
            <a:pPr algn="r" eaLnBrk="1" hangingPunct="1"/>
            <a:r>
              <a:rPr lang="es-UY" altLang="nl-NL" sz="4400" b="1" dirty="0">
                <a:solidFill>
                  <a:srgbClr val="FFFF00"/>
                </a:solidFill>
              </a:rPr>
              <a:t>God houdt je overeind</a:t>
            </a:r>
            <a:br>
              <a:rPr lang="es-UY" altLang="nl-NL" sz="3600" b="1" dirty="0">
                <a:solidFill>
                  <a:srgbClr val="FFFF00"/>
                </a:solidFill>
              </a:rPr>
            </a:br>
            <a:endParaRPr lang="es-ES" altLang="nl-N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Rectangle 169"/>
          <p:cNvSpPr>
            <a:spLocks noChangeArrowheads="1"/>
          </p:cNvSpPr>
          <p:nvPr/>
        </p:nvSpPr>
        <p:spPr bwMode="auto">
          <a:xfrm>
            <a:off x="679508" y="4886326"/>
            <a:ext cx="7633982" cy="10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nl-NL" sz="24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2400" b="1" dirty="0">
                <a:solidFill>
                  <a:srgbClr val="FFFFFF"/>
                </a:solidFill>
              </a:rPr>
              <a:t>Bedum, 4 </a:t>
            </a:r>
            <a:r>
              <a:rPr lang="en-US" altLang="nl-NL" sz="2400" b="1" dirty="0" err="1">
                <a:solidFill>
                  <a:srgbClr val="FFFFFF"/>
                </a:solidFill>
              </a:rPr>
              <a:t>juni</a:t>
            </a:r>
            <a:r>
              <a:rPr lang="en-US" altLang="nl-NL" sz="2400" b="1">
                <a:solidFill>
                  <a:srgbClr val="FFFFFF"/>
                </a:solidFill>
              </a:rPr>
              <a:t> 2017</a:t>
            </a:r>
            <a:endParaRPr lang="en-US" altLang="nl-NL" sz="2400" b="1" dirty="0">
              <a:solidFill>
                <a:srgbClr val="FFFFFF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2400" b="1" dirty="0">
                <a:solidFill>
                  <a:srgbClr val="FFFFFF"/>
                </a:solidFill>
              </a:rPr>
              <a:t>Ds. Marten de Vries</a:t>
            </a:r>
            <a:endParaRPr lang="es-ES" altLang="nl-NL" sz="2400" b="1" dirty="0">
              <a:solidFill>
                <a:srgbClr val="FFFFFF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299360" y="197716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UY" altLang="nl-NL" b="1" dirty="0">
                <a:solidFill>
                  <a:srgbClr val="FFFF00"/>
                </a:solidFill>
              </a:rPr>
            </a:br>
            <a:br>
              <a:rPr lang="es-UY" altLang="nl-NL" b="1" dirty="0">
                <a:solidFill>
                  <a:srgbClr val="FFFF00"/>
                </a:solidFill>
              </a:rPr>
            </a:br>
            <a:r>
              <a:rPr lang="en-US" altLang="nl-NL" sz="2800" b="1" dirty="0" err="1">
                <a:solidFill>
                  <a:schemeClr val="bg1">
                    <a:lumMod val="85000"/>
                  </a:schemeClr>
                </a:solidFill>
              </a:rPr>
              <a:t>preek</a:t>
            </a:r>
            <a:r>
              <a:rPr lang="en-US" altLang="nl-NL" sz="2800" b="1" dirty="0">
                <a:solidFill>
                  <a:schemeClr val="bg1">
                    <a:lumMod val="85000"/>
                  </a:schemeClr>
                </a:solidFill>
              </a:rPr>
              <a:t> over I Petrus 5,10</a:t>
            </a:r>
            <a:br>
              <a:rPr lang="en-US" altLang="nl-NL" sz="2800" b="1" dirty="0">
                <a:solidFill>
                  <a:srgbClr val="FFFFFF"/>
                </a:solidFill>
              </a:rPr>
            </a:br>
            <a:br>
              <a:rPr lang="en-US" altLang="nl-NL" sz="2800" b="1" dirty="0">
                <a:solidFill>
                  <a:srgbClr val="FFFFFF"/>
                </a:solidFill>
              </a:rPr>
            </a:br>
            <a:r>
              <a:rPr lang="en-US" altLang="nl-NL" sz="3200" b="1" dirty="0" err="1">
                <a:solidFill>
                  <a:schemeClr val="accent6">
                    <a:lumMod val="75000"/>
                  </a:schemeClr>
                </a:solidFill>
              </a:rPr>
              <a:t>openbare</a:t>
            </a:r>
            <a:r>
              <a:rPr lang="en-US" altLang="nl-NL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nl-NL" sz="3200" b="1" dirty="0" err="1">
                <a:solidFill>
                  <a:schemeClr val="accent6">
                    <a:lumMod val="75000"/>
                  </a:schemeClr>
                </a:solidFill>
              </a:rPr>
              <a:t>geloofsbelijdenis</a:t>
            </a:r>
            <a:endParaRPr lang="nl-NL" dirty="0"/>
          </a:p>
        </p:txBody>
      </p:sp>
      <p:pic>
        <p:nvPicPr>
          <p:cNvPr id="2052" name="Picture 4" descr="http://cdn.knowing-jesus.com/wp-content/uploads/Joel-2-28-Afterwards-I-Will-Pour-Our-My-Spirit-Upon-All-Flesh-white-cop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1630680"/>
            <a:ext cx="4011469" cy="300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nl-NL" sz="3600" b="1" dirty="0">
                <a:solidFill>
                  <a:srgbClr val="FFFF00"/>
                </a:solidFill>
              </a:rPr>
              <a:t>God houdt je overeind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61688"/>
            <a:ext cx="8229600" cy="4364477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leuke tekst voor feestelijke dienst?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kiezen voor de Martyriakerk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roepen, lijden, versterken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1026" name="Picture 2" descr="http://knowing-jesus.com/wp-content/uploads/1-Peter-5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8540"/>
            <a:ext cx="4399279" cy="32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rtyria.pl/wp-content/uploads/2017/01/DA-Martyria-kop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 bwMode="auto">
          <a:xfrm>
            <a:off x="4467858" y="3494121"/>
            <a:ext cx="4622802" cy="28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rinitypeoria.com/wp-content/uploads/2014/03/martyria_f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392" r="17712" b="85621"/>
          <a:stretch/>
        </p:blipFill>
        <p:spPr bwMode="auto">
          <a:xfrm>
            <a:off x="8366760" y="4059730"/>
            <a:ext cx="739140" cy="9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nl-NL" sz="3600" b="1" dirty="0">
                <a:solidFill>
                  <a:srgbClr val="FFFF00"/>
                </a:solidFill>
              </a:rPr>
              <a:t>God houdt je overeind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12022"/>
            <a:ext cx="8229600" cy="431414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è"/>
            </a:pPr>
            <a:r>
              <a:rPr lang="nl-NL" sz="3200" b="1" dirty="0"/>
              <a:t>hoe het begon </a:t>
            </a:r>
          </a:p>
          <a:p>
            <a:pPr lvl="0">
              <a:buFont typeface="Wingdings" panose="05000000000000000000" pitchFamily="2" charset="2"/>
              <a:buChar char="è"/>
            </a:pPr>
            <a:r>
              <a:rPr lang="nl-NL" sz="3200" b="1" dirty="0"/>
              <a:t>waar het op uitdraait</a:t>
            </a:r>
          </a:p>
          <a:p>
            <a:pPr lvl="0">
              <a:buFont typeface="Wingdings" panose="05000000000000000000" pitchFamily="2" charset="2"/>
              <a:buChar char="è"/>
            </a:pPr>
            <a:r>
              <a:rPr lang="nl-NL" sz="3200" b="1" dirty="0"/>
              <a:t>hoe je het volhoudt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www.ourdailybreadcrumbs.com/wp-content/uploads/1-Peter-5-10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18881" r="758" b="-67"/>
          <a:stretch/>
        </p:blipFill>
        <p:spPr bwMode="auto">
          <a:xfrm>
            <a:off x="-38100" y="3615499"/>
            <a:ext cx="6057900" cy="31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atingwithsinners.files.wordpress.com/2012/05/match_and_fla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t="5653"/>
          <a:stretch/>
        </p:blipFill>
        <p:spPr bwMode="auto">
          <a:xfrm>
            <a:off x="5434014" y="1364083"/>
            <a:ext cx="3709987" cy="38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highlight>
                  <a:srgbClr val="FFFF00"/>
                </a:highlight>
              </a:rPr>
              <a:t>hoe het begon</a:t>
            </a:r>
          </a:p>
        </p:txBody>
      </p:sp>
      <p:pic>
        <p:nvPicPr>
          <p:cNvPr id="5122" name="Picture 2" descr="Afbeeldingsresultaat voor romans 8: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3640454"/>
            <a:ext cx="4259580" cy="31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02542"/>
            <a:ext cx="8229600" cy="4223623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kiezen of gekozen zijn</a:t>
            </a:r>
          </a:p>
          <a:p>
            <a:pPr marL="0" indent="0">
              <a:buNone/>
            </a:pPr>
            <a:r>
              <a:rPr lang="nl-NL" sz="3200" b="1" dirty="0"/>
              <a:t>niet óm- maar ópdat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‘geroepen in Christus Jezus’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bescheiden en zeker</a:t>
            </a:r>
            <a:endParaRPr lang="nl-NL" sz="3200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4" name="Picture 4" descr="http://www.libertichurcheast.org/wp-content/uploads/2015/09/Ephesians-Graphic-page-001-1090x6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0"/>
          <a:stretch/>
        </p:blipFill>
        <p:spPr bwMode="auto">
          <a:xfrm>
            <a:off x="0" y="5272769"/>
            <a:ext cx="4869180" cy="15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highlight>
                  <a:srgbClr val="FFFF00"/>
                </a:highlight>
              </a:rPr>
              <a:t>waar het op uitdraait</a:t>
            </a:r>
          </a:p>
        </p:txBody>
      </p:sp>
      <p:pic>
        <p:nvPicPr>
          <p:cNvPr id="6146" name="Picture 2" descr="Afbeeldingsresultaat voor god's plan with my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72" y="1778020"/>
            <a:ext cx="3813529" cy="31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bs.twimg.com/media/CoTIGBYWIAI-o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6" b="46565"/>
          <a:stretch/>
        </p:blipFill>
        <p:spPr bwMode="auto">
          <a:xfrm>
            <a:off x="0" y="6126165"/>
            <a:ext cx="5577500" cy="7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02542"/>
            <a:ext cx="8229600" cy="4223623"/>
          </a:xfrm>
        </p:spPr>
        <p:txBody>
          <a:bodyPr/>
          <a:lstStyle/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Gods plan met mij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een christelijk rolmodel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identificatie met </a:t>
            </a:r>
            <a:r>
              <a:rPr lang="nl-NL" sz="3200" b="1" dirty="0" err="1"/>
              <a:t>Immanuël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Gods Geest laat Gods roeping </a:t>
            </a:r>
            <a:r>
              <a:rPr lang="nl-NL" sz="3200" b="1" dirty="0" err="1"/>
              <a:t>be-amen</a:t>
            </a:r>
            <a:endParaRPr lang="nl-NL" sz="3200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6154" name="Picture 10" descr="https://jimdavenport.files.wordpress.com/2014/12/immanu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17092" b="48724"/>
          <a:stretch/>
        </p:blipFill>
        <p:spPr bwMode="auto">
          <a:xfrm>
            <a:off x="53341" y="1810206"/>
            <a:ext cx="5204460" cy="14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highlight>
                  <a:srgbClr val="FFFF00"/>
                </a:highlight>
              </a:rPr>
              <a:t>hoe je het volhoudt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20440" y="1833962"/>
            <a:ext cx="5600700" cy="4223623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/>
              <a:t>niet per se gemakkelijk</a:t>
            </a:r>
            <a:endParaRPr lang="nl-NL" sz="3200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heerlijk duurt het langst</a:t>
            </a:r>
            <a:endParaRPr lang="nl-NL" sz="3200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stabiliseren en funderen</a:t>
            </a:r>
            <a:endParaRPr lang="nl-NL" sz="3200" dirty="0"/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dooplid blijf je;</a:t>
            </a:r>
          </a:p>
          <a:p>
            <a:pPr marL="0" indent="0" algn="r">
              <a:buNone/>
            </a:pPr>
            <a:r>
              <a:rPr lang="nl-NL" sz="3200" b="1" dirty="0"/>
              <a:t>en gebruik het avondmaal!</a:t>
            </a:r>
            <a:endParaRPr lang="nl-NL" sz="3200" dirty="0"/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1026" name="Picture 2" descr="foto van Jeugdraad GKV Bed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3284220"/>
            <a:ext cx="3558540" cy="35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112</Words>
  <Application>Microsoft Office PowerPoint</Application>
  <PresentationFormat>Diavoorstelling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Wingdings</vt:lpstr>
      <vt:lpstr>Diseño predeterminado</vt:lpstr>
      <vt:lpstr>God houdt je overeind </vt:lpstr>
      <vt:lpstr>God houdt je overeind</vt:lpstr>
      <vt:lpstr>God houdt je overeind</vt:lpstr>
      <vt:lpstr>hoe het begon</vt:lpstr>
      <vt:lpstr>waar het op uitdraait</vt:lpstr>
      <vt:lpstr>hoe je het volhoudt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6</cp:revision>
  <dcterms:created xsi:type="dcterms:W3CDTF">2017-06-02T12:30:27Z</dcterms:created>
  <dcterms:modified xsi:type="dcterms:W3CDTF">2017-06-06T09:10:57Z</dcterms:modified>
</cp:coreProperties>
</file>