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F79405-D4EB-45C3-85EC-F4CF3D91FE49}" v="598" dt="2018-05-26T18:01:07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1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en de Vries" userId="b57cd97b251b8e03" providerId="LiveId" clId="{40F79405-D4EB-45C3-85EC-F4CF3D91FE49}"/>
    <pc:docChg chg="undo custSel modSld">
      <pc:chgData name="Marten de Vries" userId="b57cd97b251b8e03" providerId="LiveId" clId="{40F79405-D4EB-45C3-85EC-F4CF3D91FE49}" dt="2018-05-26T18:33:37.112" v="1205"/>
      <pc:docMkLst>
        <pc:docMk/>
      </pc:docMkLst>
      <pc:sldChg chg="addSp delSp modSp modAnim">
        <pc:chgData name="Marten de Vries" userId="b57cd97b251b8e03" providerId="LiveId" clId="{40F79405-D4EB-45C3-85EC-F4CF3D91FE49}" dt="2018-05-26T18:33:37.112" v="1205"/>
        <pc:sldMkLst>
          <pc:docMk/>
          <pc:sldMk cId="3888948252" sldId="256"/>
        </pc:sldMkLst>
        <pc:spChg chg="mod">
          <ac:chgData name="Marten de Vries" userId="b57cd97b251b8e03" providerId="LiveId" clId="{40F79405-D4EB-45C3-85EC-F4CF3D91FE49}" dt="2018-05-26T18:12:36.895" v="1176" actId="13926"/>
          <ac:spMkLst>
            <pc:docMk/>
            <pc:sldMk cId="3888948252" sldId="256"/>
            <ac:spMk id="2" creationId="{DF725BAB-2669-477B-8759-9EB7A49B1799}"/>
          </ac:spMkLst>
        </pc:spChg>
        <pc:spChg chg="mod">
          <ac:chgData name="Marten de Vries" userId="b57cd97b251b8e03" providerId="LiveId" clId="{40F79405-D4EB-45C3-85EC-F4CF3D91FE49}" dt="2018-05-26T18:12:41.561" v="1177" actId="114"/>
          <ac:spMkLst>
            <pc:docMk/>
            <pc:sldMk cId="3888948252" sldId="256"/>
            <ac:spMk id="3" creationId="{F74DC2D9-EA21-4B62-9B8B-E96FB5E0273C}"/>
          </ac:spMkLst>
        </pc:spChg>
        <pc:picChg chg="add del mod ord">
          <ac:chgData name="Marten de Vries" userId="b57cd97b251b8e03" providerId="LiveId" clId="{40F79405-D4EB-45C3-85EC-F4CF3D91FE49}" dt="2018-05-26T17:57:48.016" v="217" actId="478"/>
          <ac:picMkLst>
            <pc:docMk/>
            <pc:sldMk cId="3888948252" sldId="256"/>
            <ac:picMk id="1026" creationId="{46E367F3-6AEE-404A-8928-99C6BA275852}"/>
          </ac:picMkLst>
        </pc:picChg>
        <pc:picChg chg="add mod">
          <ac:chgData name="Marten de Vries" userId="b57cd97b251b8e03" providerId="LiveId" clId="{40F79405-D4EB-45C3-85EC-F4CF3D91FE49}" dt="2018-05-26T17:57:58.462" v="220" actId="1076"/>
          <ac:picMkLst>
            <pc:docMk/>
            <pc:sldMk cId="3888948252" sldId="256"/>
            <ac:picMk id="1028" creationId="{24D2B97C-87B0-4E45-A794-E276346BCC31}"/>
          </ac:picMkLst>
        </pc:picChg>
      </pc:sldChg>
      <pc:sldChg chg="addSp delSp modSp modAnim">
        <pc:chgData name="Marten de Vries" userId="b57cd97b251b8e03" providerId="LiveId" clId="{40F79405-D4EB-45C3-85EC-F4CF3D91FE49}" dt="2018-05-26T18:16:20.979" v="1204" actId="14100"/>
        <pc:sldMkLst>
          <pc:docMk/>
          <pc:sldMk cId="890567370" sldId="257"/>
        </pc:sldMkLst>
        <pc:spChg chg="mod">
          <ac:chgData name="Marten de Vries" userId="b57cd97b251b8e03" providerId="LiveId" clId="{40F79405-D4EB-45C3-85EC-F4CF3D91FE49}" dt="2018-05-26T18:11:00.150" v="1163" actId="114"/>
          <ac:spMkLst>
            <pc:docMk/>
            <pc:sldMk cId="890567370" sldId="257"/>
            <ac:spMk id="2" creationId="{FC822648-C3A9-4099-B53A-FA9D3845C2C6}"/>
          </ac:spMkLst>
        </pc:spChg>
        <pc:spChg chg="mod">
          <ac:chgData name="Marten de Vries" userId="b57cd97b251b8e03" providerId="LiveId" clId="{40F79405-D4EB-45C3-85EC-F4CF3D91FE49}" dt="2018-05-26T18:16:03.412" v="1202" actId="6549"/>
          <ac:spMkLst>
            <pc:docMk/>
            <pc:sldMk cId="890567370" sldId="257"/>
            <ac:spMk id="3" creationId="{52DDF503-E9C4-4C40-AB43-E93899CF972B}"/>
          </ac:spMkLst>
        </pc:spChg>
        <pc:spChg chg="add mod">
          <ac:chgData name="Marten de Vries" userId="b57cd97b251b8e03" providerId="LiveId" clId="{40F79405-D4EB-45C3-85EC-F4CF3D91FE49}" dt="2018-05-26T18:11:16.862" v="1165" actId="13926"/>
          <ac:spMkLst>
            <pc:docMk/>
            <pc:sldMk cId="890567370" sldId="257"/>
            <ac:spMk id="4" creationId="{8A6B7BBD-2456-43AB-9AE7-93392A9CA600}"/>
          </ac:spMkLst>
        </pc:spChg>
        <pc:spChg chg="add mod">
          <ac:chgData name="Marten de Vries" userId="b57cd97b251b8e03" providerId="LiveId" clId="{40F79405-D4EB-45C3-85EC-F4CF3D91FE49}" dt="2018-05-26T18:16:20.979" v="1204" actId="14100"/>
          <ac:spMkLst>
            <pc:docMk/>
            <pc:sldMk cId="890567370" sldId="257"/>
            <ac:spMk id="5" creationId="{2A5B56F8-E0A2-4799-BA51-A84F3B8B8867}"/>
          </ac:spMkLst>
        </pc:spChg>
        <pc:spChg chg="add mod">
          <ac:chgData name="Marten de Vries" userId="b57cd97b251b8e03" providerId="LiveId" clId="{40F79405-D4EB-45C3-85EC-F4CF3D91FE49}" dt="2018-05-26T18:11:20.479" v="1166" actId="13926"/>
          <ac:spMkLst>
            <pc:docMk/>
            <pc:sldMk cId="890567370" sldId="257"/>
            <ac:spMk id="6" creationId="{AC39059B-35C0-4ADD-AA66-B222F101260C}"/>
          </ac:spMkLst>
        </pc:spChg>
        <pc:picChg chg="add del mod">
          <ac:chgData name="Marten de Vries" userId="b57cd97b251b8e03" providerId="LiveId" clId="{40F79405-D4EB-45C3-85EC-F4CF3D91FE49}" dt="2018-05-26T18:03:32.328" v="740" actId="14100"/>
          <ac:picMkLst>
            <pc:docMk/>
            <pc:sldMk cId="890567370" sldId="257"/>
            <ac:picMk id="2050" creationId="{FA675C9B-09E1-4EBE-A12D-7D0F4F623604}"/>
          </ac:picMkLst>
        </pc:picChg>
        <pc:picChg chg="add mod ord">
          <ac:chgData name="Marten de Vries" userId="b57cd97b251b8e03" providerId="LiveId" clId="{40F79405-D4EB-45C3-85EC-F4CF3D91FE49}" dt="2018-05-26T18:10:11.207" v="1029" actId="14100"/>
          <ac:picMkLst>
            <pc:docMk/>
            <pc:sldMk cId="890567370" sldId="257"/>
            <ac:picMk id="2052" creationId="{3BBA32DB-8A0D-4A1B-A9EB-3387DB5B970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1110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131454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69916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432378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4399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03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66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97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0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0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7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1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97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015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25BAB-2669-477B-8759-9EB7A49B1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1595" y="2549314"/>
            <a:ext cx="5826719" cy="1646302"/>
          </a:xfrm>
        </p:spPr>
        <p:txBody>
          <a:bodyPr/>
          <a:lstStyle/>
          <a:p>
            <a:r>
              <a:rPr lang="nl-NL" dirty="0">
                <a:highlight>
                  <a:srgbClr val="000080"/>
                </a:highlight>
              </a:rPr>
              <a:t>God weet alles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4DC2D9-EA21-4B62-9B8B-E96FB5E027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080" y="4195614"/>
            <a:ext cx="8465819" cy="1572726"/>
          </a:xfrm>
        </p:spPr>
        <p:txBody>
          <a:bodyPr>
            <a:normAutofit/>
          </a:bodyPr>
          <a:lstStyle/>
          <a:p>
            <a:pPr algn="ctr"/>
            <a:r>
              <a:rPr lang="nl-NL" sz="2800" dirty="0"/>
              <a:t>preek over I Johannes 3,20</a:t>
            </a:r>
          </a:p>
          <a:p>
            <a:pPr algn="ctr"/>
            <a:r>
              <a:rPr lang="nl-NL" sz="2800" i="1" dirty="0"/>
              <a:t>ter gelegenheid van viering Heilig Avondmaal</a:t>
            </a:r>
            <a:endParaRPr lang="nl-NL" sz="1600" i="1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483B2B7-DEAE-41BA-9C1E-A2D8C25618CF}"/>
              </a:ext>
            </a:extLst>
          </p:cNvPr>
          <p:cNvSpPr/>
          <p:nvPr/>
        </p:nvSpPr>
        <p:spPr>
          <a:xfrm>
            <a:off x="495300" y="5765215"/>
            <a:ext cx="81305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Bedum, 27 mei 2018</a:t>
            </a:r>
          </a:p>
          <a:p>
            <a:pPr algn="r"/>
            <a:r>
              <a:rPr lang="nl-NL" sz="2400" dirty="0"/>
              <a:t> ds. Marten de Vries</a:t>
            </a:r>
          </a:p>
        </p:txBody>
      </p:sp>
      <p:pic>
        <p:nvPicPr>
          <p:cNvPr id="1028" name="Picture 4" descr="Afbeeldingsresultaat voor god knows everything">
            <a:extLst>
              <a:ext uri="{FF2B5EF4-FFF2-40B4-BE49-F238E27FC236}">
                <a16:creationId xmlns:a16="http://schemas.microsoft.com/office/drawing/2014/main" id="{24D2B97C-87B0-4E45-A794-E276346BC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412" y="0"/>
            <a:ext cx="6252188" cy="3232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94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erelateerde afbeelding">
            <a:extLst>
              <a:ext uri="{FF2B5EF4-FFF2-40B4-BE49-F238E27FC236}">
                <a16:creationId xmlns:a16="http://schemas.microsoft.com/office/drawing/2014/main" id="{3BBA32DB-8A0D-4A1B-A9EB-3387DB5B9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558" y="1779590"/>
            <a:ext cx="6340655" cy="475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C822648-C3A9-4099-B53A-FA9D3845C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35280"/>
            <a:ext cx="5364481" cy="862357"/>
          </a:xfr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nl-NL" sz="4800" b="1" i="1" dirty="0"/>
              <a:t>God weet alles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DDF503-E9C4-4C40-AB43-E93899CF9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79" y="1512890"/>
            <a:ext cx="3048001" cy="236988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1</a:t>
            </a:r>
          </a:p>
          <a:p>
            <a:pPr marL="0" indent="0">
              <a:buNone/>
            </a:pPr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dominees</a:t>
            </a:r>
          </a:p>
          <a:p>
            <a:pPr marL="0" indent="0">
              <a:buNone/>
            </a:pPr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koudwatervrees</a:t>
            </a:r>
          </a:p>
          <a:p>
            <a:pPr marL="0" indent="0">
              <a:buNone/>
            </a:pPr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bijtanken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8A6B7BBD-2456-43AB-9AE7-93392A9CA600}"/>
              </a:ext>
            </a:extLst>
          </p:cNvPr>
          <p:cNvSpPr/>
          <p:nvPr/>
        </p:nvSpPr>
        <p:spPr>
          <a:xfrm>
            <a:off x="5996939" y="1141720"/>
            <a:ext cx="3162301" cy="2369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endParaRPr lang="nl-NL" dirty="0"/>
          </a:p>
          <a:p>
            <a:pPr algn="ctr"/>
            <a:r>
              <a:rPr lang="nl-NL" sz="2800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2</a:t>
            </a:r>
          </a:p>
          <a:p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‘zelfbeproeving’</a:t>
            </a:r>
          </a:p>
          <a:p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schade</a:t>
            </a:r>
          </a:p>
          <a:p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lijnen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A5B56F8-E0A2-4799-BA51-A84F3B8B8867}"/>
              </a:ext>
            </a:extLst>
          </p:cNvPr>
          <p:cNvSpPr/>
          <p:nvPr/>
        </p:nvSpPr>
        <p:spPr>
          <a:xfrm>
            <a:off x="6492240" y="4173559"/>
            <a:ext cx="2088752" cy="224676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800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3</a:t>
            </a:r>
          </a:p>
          <a:p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alles</a:t>
            </a:r>
          </a:p>
          <a:p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méér</a:t>
            </a:r>
          </a:p>
          <a:p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dagelijks</a:t>
            </a:r>
          </a:p>
          <a:p>
            <a:endParaRPr lang="nl-NL" sz="2800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AC39059B-35C0-4ADD-AA66-B222F101260C}"/>
              </a:ext>
            </a:extLst>
          </p:cNvPr>
          <p:cNvSpPr/>
          <p:nvPr/>
        </p:nvSpPr>
        <p:spPr>
          <a:xfrm>
            <a:off x="998220" y="4628495"/>
            <a:ext cx="1729740" cy="1815882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>
            <a:solidFill>
              <a:schemeClr val="tx2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800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4</a:t>
            </a:r>
          </a:p>
          <a:p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vruchten</a:t>
            </a:r>
          </a:p>
          <a:p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geliefd</a:t>
            </a:r>
          </a:p>
          <a:p>
            <a:r>
              <a:rPr lang="nl-NL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dankbaar </a:t>
            </a:r>
          </a:p>
        </p:txBody>
      </p:sp>
    </p:spTree>
    <p:extLst>
      <p:ext uri="{BB962C8B-B14F-4D97-AF65-F5344CB8AC3E}">
        <p14:creationId xmlns:p14="http://schemas.microsoft.com/office/powerpoint/2010/main" val="89056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46</Words>
  <Application>Microsoft Office PowerPoint</Application>
  <PresentationFormat>Diavoorstelling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God weet alles</vt:lpstr>
      <vt:lpstr>God weet alles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weet alles</dc:title>
  <dc:creator>Marten de Vries</dc:creator>
  <cp:lastModifiedBy>Marten de Vries</cp:lastModifiedBy>
  <cp:revision>2</cp:revision>
  <dcterms:created xsi:type="dcterms:W3CDTF">2018-05-26T17:49:03Z</dcterms:created>
  <dcterms:modified xsi:type="dcterms:W3CDTF">2018-05-26T18:33:39Z</dcterms:modified>
</cp:coreProperties>
</file>