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3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de Vries" userId="b57cd97b251b8e03" providerId="LiveId" clId="{0ADEC71C-19DA-4476-BF1D-B2819B0F6984}"/>
    <pc:docChg chg="undo custSel mod addSld modSld">
      <pc:chgData name="Marten de Vries" userId="b57cd97b251b8e03" providerId="LiveId" clId="{0ADEC71C-19DA-4476-BF1D-B2819B0F6984}" dt="2018-10-20T16:13:15.027" v="1865"/>
      <pc:docMkLst>
        <pc:docMk/>
      </pc:docMkLst>
      <pc:sldChg chg="addSp modSp modTransition setBg modAnim">
        <pc:chgData name="Marten de Vries" userId="b57cd97b251b8e03" providerId="LiveId" clId="{0ADEC71C-19DA-4476-BF1D-B2819B0F6984}" dt="2018-10-20T16:10:53.398" v="1856"/>
        <pc:sldMkLst>
          <pc:docMk/>
          <pc:sldMk cId="3030656287" sldId="256"/>
        </pc:sldMkLst>
        <pc:spChg chg="mod">
          <ac:chgData name="Marten de Vries" userId="b57cd97b251b8e03" providerId="LiveId" clId="{0ADEC71C-19DA-4476-BF1D-B2819B0F6984}" dt="2018-10-19T19:50:30.333" v="559" actId="1037"/>
          <ac:spMkLst>
            <pc:docMk/>
            <pc:sldMk cId="3030656287" sldId="256"/>
            <ac:spMk id="2" creationId="{7DB31914-F76A-47F4-94C8-F67379FBD959}"/>
          </ac:spMkLst>
        </pc:spChg>
        <pc:picChg chg="add mod ord">
          <ac:chgData name="Marten de Vries" userId="b57cd97b251b8e03" providerId="LiveId" clId="{0ADEC71C-19DA-4476-BF1D-B2819B0F6984}" dt="2018-10-19T19:50:13.754" v="501" actId="1037"/>
          <ac:picMkLst>
            <pc:docMk/>
            <pc:sldMk cId="3030656287" sldId="256"/>
            <ac:picMk id="1026" creationId="{941CD990-9F83-41DF-8EFD-DEBC12D41C4E}"/>
          </ac:picMkLst>
        </pc:picChg>
      </pc:sldChg>
      <pc:sldChg chg="addSp delSp modSp mod modTransition setBg modAnim delDesignElem">
        <pc:chgData name="Marten de Vries" userId="b57cd97b251b8e03" providerId="LiveId" clId="{0ADEC71C-19DA-4476-BF1D-B2819B0F6984}" dt="2018-10-20T16:10:53.398" v="1856"/>
        <pc:sldMkLst>
          <pc:docMk/>
          <pc:sldMk cId="3073180885" sldId="257"/>
        </pc:sldMkLst>
        <pc:spChg chg="mod">
          <ac:chgData name="Marten de Vries" userId="b57cd97b251b8e03" providerId="LiveId" clId="{0ADEC71C-19DA-4476-BF1D-B2819B0F6984}" dt="2018-10-20T16:03:58.677" v="1796" actId="13926"/>
          <ac:spMkLst>
            <pc:docMk/>
            <pc:sldMk cId="3073180885" sldId="257"/>
            <ac:spMk id="2" creationId="{D395B983-4A55-47D0-A751-5E23C76FD8B0}"/>
          </ac:spMkLst>
        </pc:spChg>
        <pc:spChg chg="mod ord">
          <ac:chgData name="Marten de Vries" userId="b57cd97b251b8e03" providerId="LiveId" clId="{0ADEC71C-19DA-4476-BF1D-B2819B0F6984}" dt="2018-10-20T15:39:48.477" v="1156" actId="1038"/>
          <ac:spMkLst>
            <pc:docMk/>
            <pc:sldMk cId="3073180885" sldId="257"/>
            <ac:spMk id="3" creationId="{43118705-B520-49FC-B784-9986AF3668AC}"/>
          </ac:spMkLst>
        </pc:spChg>
        <pc:spChg chg="add del">
          <ac:chgData name="Marten de Vries" userId="b57cd97b251b8e03" providerId="LiveId" clId="{0ADEC71C-19DA-4476-BF1D-B2819B0F6984}" dt="2018-10-20T15:36:16.327" v="877" actId="26606"/>
          <ac:spMkLst>
            <pc:docMk/>
            <pc:sldMk cId="3073180885" sldId="257"/>
            <ac:spMk id="71" creationId="{A7D944EC-058F-44C3-B6FC-83F56CC52ED9}"/>
          </ac:spMkLst>
        </pc:spChg>
        <pc:spChg chg="add del">
          <ac:chgData name="Marten de Vries" userId="b57cd97b251b8e03" providerId="LiveId" clId="{0ADEC71C-19DA-4476-BF1D-B2819B0F6984}" dt="2018-10-20T15:36:16.327" v="877" actId="26606"/>
          <ac:spMkLst>
            <pc:docMk/>
            <pc:sldMk cId="3073180885" sldId="257"/>
            <ac:spMk id="73" creationId="{BCE087B0-F20B-4238-8025-64B95BF53E06}"/>
          </ac:spMkLst>
        </pc:spChg>
        <pc:spChg chg="add del">
          <ac:chgData name="Marten de Vries" userId="b57cd97b251b8e03" providerId="LiveId" clId="{0ADEC71C-19DA-4476-BF1D-B2819B0F6984}" dt="2018-10-20T15:36:16.327" v="877" actId="26606"/>
          <ac:spMkLst>
            <pc:docMk/>
            <pc:sldMk cId="3073180885" sldId="257"/>
            <ac:spMk id="75" creationId="{F767D062-773A-4828-8C2A-964BD779646A}"/>
          </ac:spMkLst>
        </pc:spChg>
        <pc:spChg chg="add del">
          <ac:chgData name="Marten de Vries" userId="b57cd97b251b8e03" providerId="LiveId" clId="{0ADEC71C-19DA-4476-BF1D-B2819B0F6984}" dt="2018-10-20T15:36:34.960" v="887" actId="26606"/>
          <ac:spMkLst>
            <pc:docMk/>
            <pc:sldMk cId="3073180885" sldId="257"/>
            <ac:spMk id="2052" creationId="{5D0CF218-804B-46B7-8D12-741D899E542A}"/>
          </ac:spMkLst>
        </pc:spChg>
        <pc:spChg chg="add del">
          <ac:chgData name="Marten de Vries" userId="b57cd97b251b8e03" providerId="LiveId" clId="{0ADEC71C-19DA-4476-BF1D-B2819B0F6984}" dt="2018-10-20T15:36:34.960" v="887" actId="26606"/>
          <ac:spMkLst>
            <pc:docMk/>
            <pc:sldMk cId="3073180885" sldId="257"/>
            <ac:spMk id="2053" creationId="{38FCA438-C13E-4ED2-A4C4-BC1C38A05646}"/>
          </ac:spMkLst>
        </pc:spChg>
        <pc:spChg chg="add del">
          <ac:chgData name="Marten de Vries" userId="b57cd97b251b8e03" providerId="LiveId" clId="{0ADEC71C-19DA-4476-BF1D-B2819B0F6984}" dt="2018-10-20T15:36:46.710" v="891" actId="26606"/>
          <ac:spMkLst>
            <pc:docMk/>
            <pc:sldMk cId="3073180885" sldId="257"/>
            <ac:spMk id="2054" creationId="{F2AF447E-E08D-4A51-ABEE-3A2D71E1E44C}"/>
          </ac:spMkLst>
        </pc:spChg>
        <pc:spChg chg="add del">
          <ac:chgData name="Marten de Vries" userId="b57cd97b251b8e03" providerId="LiveId" clId="{0ADEC71C-19DA-4476-BF1D-B2819B0F6984}" dt="2018-10-20T15:36:46.710" v="891" actId="26606"/>
          <ac:spMkLst>
            <pc:docMk/>
            <pc:sldMk cId="3073180885" sldId="257"/>
            <ac:spMk id="2055" creationId="{59146B5A-0BC2-431D-8B26-141ADDE360BD}"/>
          </ac:spMkLst>
        </pc:spChg>
        <pc:spChg chg="add del">
          <ac:chgData name="Marten de Vries" userId="b57cd97b251b8e03" providerId="LiveId" clId="{0ADEC71C-19DA-4476-BF1D-B2819B0F6984}" dt="2018-10-20T15:36:46.710" v="891" actId="26606"/>
          <ac:spMkLst>
            <pc:docMk/>
            <pc:sldMk cId="3073180885" sldId="257"/>
            <ac:spMk id="2056" creationId="{28A7DA0B-D1CC-428A-941E-C31E8E7BD4AF}"/>
          </ac:spMkLst>
        </pc:spChg>
        <pc:spChg chg="add del">
          <ac:chgData name="Marten de Vries" userId="b57cd97b251b8e03" providerId="LiveId" clId="{0ADEC71C-19DA-4476-BF1D-B2819B0F6984}" dt="2018-10-20T15:59:15.694" v="1459"/>
          <ac:spMkLst>
            <pc:docMk/>
            <pc:sldMk cId="3073180885" sldId="257"/>
            <ac:spMk id="2057" creationId="{AF8F021D-E17C-4692-BC36-88810FC4C8D2}"/>
          </ac:spMkLst>
        </pc:spChg>
        <pc:spChg chg="add del">
          <ac:chgData name="Marten de Vries" userId="b57cd97b251b8e03" providerId="LiveId" clId="{0ADEC71C-19DA-4476-BF1D-B2819B0F6984}" dt="2018-10-20T15:59:15.694" v="1459"/>
          <ac:spMkLst>
            <pc:docMk/>
            <pc:sldMk cId="3073180885" sldId="257"/>
            <ac:spMk id="2058" creationId="{F3734912-26F1-4F15-9124-B746867608B5}"/>
          </ac:spMkLst>
        </pc:spChg>
        <pc:picChg chg="add mod ord modCrop">
          <ac:chgData name="Marten de Vries" userId="b57cd97b251b8e03" providerId="LiveId" clId="{0ADEC71C-19DA-4476-BF1D-B2819B0F6984}" dt="2018-10-20T15:39:54.526" v="1157" actId="14100"/>
          <ac:picMkLst>
            <pc:docMk/>
            <pc:sldMk cId="3073180885" sldId="257"/>
            <ac:picMk id="2050" creationId="{C76D4840-8E6D-4DA3-AD9D-AD0DBB7B1BBF}"/>
          </ac:picMkLst>
        </pc:picChg>
      </pc:sldChg>
      <pc:sldChg chg="addSp modSp modTransition setBg modAnim">
        <pc:chgData name="Marten de Vries" userId="b57cd97b251b8e03" providerId="LiveId" clId="{0ADEC71C-19DA-4476-BF1D-B2819B0F6984}" dt="2018-10-20T16:10:53.398" v="1856"/>
        <pc:sldMkLst>
          <pc:docMk/>
          <pc:sldMk cId="3600680961" sldId="258"/>
        </pc:sldMkLst>
        <pc:spChg chg="mod">
          <ac:chgData name="Marten de Vries" userId="b57cd97b251b8e03" providerId="LiveId" clId="{0ADEC71C-19DA-4476-BF1D-B2819B0F6984}" dt="2018-10-20T16:04:04.527" v="1798" actId="13926"/>
          <ac:spMkLst>
            <pc:docMk/>
            <pc:sldMk cId="3600680961" sldId="258"/>
            <ac:spMk id="2" creationId="{1B4767A7-E432-42E8-8C67-F8CB5B9CE06E}"/>
          </ac:spMkLst>
        </pc:spChg>
        <pc:spChg chg="mod">
          <ac:chgData name="Marten de Vries" userId="b57cd97b251b8e03" providerId="LiveId" clId="{0ADEC71C-19DA-4476-BF1D-B2819B0F6984}" dt="2018-10-20T15:34:31.310" v="871" actId="2711"/>
          <ac:spMkLst>
            <pc:docMk/>
            <pc:sldMk cId="3600680961" sldId="258"/>
            <ac:spMk id="3" creationId="{04166001-A171-41ED-B419-6E993CF9DC40}"/>
          </ac:spMkLst>
        </pc:spChg>
        <pc:picChg chg="add mod ord">
          <ac:chgData name="Marten de Vries" userId="b57cd97b251b8e03" providerId="LiveId" clId="{0ADEC71C-19DA-4476-BF1D-B2819B0F6984}" dt="2018-10-20T15:45:11.594" v="1183" actId="1035"/>
          <ac:picMkLst>
            <pc:docMk/>
            <pc:sldMk cId="3600680961" sldId="258"/>
            <ac:picMk id="3074" creationId="{970AFBB8-12FB-4B90-B8AB-D45B890A2E77}"/>
          </ac:picMkLst>
        </pc:picChg>
      </pc:sldChg>
      <pc:sldChg chg="addSp delSp modSp add modTransition setBg modAnim">
        <pc:chgData name="Marten de Vries" userId="b57cd97b251b8e03" providerId="LiveId" clId="{0ADEC71C-19DA-4476-BF1D-B2819B0F6984}" dt="2018-10-20T16:12:06.409" v="1860"/>
        <pc:sldMkLst>
          <pc:docMk/>
          <pc:sldMk cId="971990153" sldId="259"/>
        </pc:sldMkLst>
        <pc:spChg chg="mod">
          <ac:chgData name="Marten de Vries" userId="b57cd97b251b8e03" providerId="LiveId" clId="{0ADEC71C-19DA-4476-BF1D-B2819B0F6984}" dt="2018-10-20T16:04:01.694" v="1797" actId="13926"/>
          <ac:spMkLst>
            <pc:docMk/>
            <pc:sldMk cId="971990153" sldId="259"/>
            <ac:spMk id="2" creationId="{D395B983-4A55-47D0-A751-5E23C76FD8B0}"/>
          </ac:spMkLst>
        </pc:spChg>
        <pc:spChg chg="mod">
          <ac:chgData name="Marten de Vries" userId="b57cd97b251b8e03" providerId="LiveId" clId="{0ADEC71C-19DA-4476-BF1D-B2819B0F6984}" dt="2018-10-20T15:56:35.227" v="1345" actId="1037"/>
          <ac:spMkLst>
            <pc:docMk/>
            <pc:sldMk cId="971990153" sldId="259"/>
            <ac:spMk id="3" creationId="{43118705-B520-49FC-B784-9986AF3668AC}"/>
          </ac:spMkLst>
        </pc:spChg>
        <pc:spChg chg="add del">
          <ac:chgData name="Marten de Vries" userId="b57cd97b251b8e03" providerId="LiveId" clId="{0ADEC71C-19DA-4476-BF1D-B2819B0F6984}" dt="2018-10-20T15:54:27.679" v="1300"/>
          <ac:spMkLst>
            <pc:docMk/>
            <pc:sldMk cId="971990153" sldId="259"/>
            <ac:spMk id="4" creationId="{F5AC736A-E514-43E3-B142-96729A1B00E8}"/>
          </ac:spMkLst>
        </pc:spChg>
        <pc:picChg chg="add mod ord">
          <ac:chgData name="Marten de Vries" userId="b57cd97b251b8e03" providerId="LiveId" clId="{0ADEC71C-19DA-4476-BF1D-B2819B0F6984}" dt="2018-10-20T15:56:24.860" v="1317" actId="167"/>
          <ac:picMkLst>
            <pc:docMk/>
            <pc:sldMk cId="971990153" sldId="259"/>
            <ac:picMk id="5" creationId="{814488E5-C6F7-4FDC-B2B0-23048019310C}"/>
          </ac:picMkLst>
        </pc:picChg>
      </pc:sldChg>
      <pc:sldChg chg="addSp delSp modSp add modTransition setBg modAnim">
        <pc:chgData name="Marten de Vries" userId="b57cd97b251b8e03" providerId="LiveId" clId="{0ADEC71C-19DA-4476-BF1D-B2819B0F6984}" dt="2018-10-20T16:10:53.398" v="1856"/>
        <pc:sldMkLst>
          <pc:docMk/>
          <pc:sldMk cId="2821441889" sldId="260"/>
        </pc:sldMkLst>
        <pc:spChg chg="mod">
          <ac:chgData name="Marten de Vries" userId="b57cd97b251b8e03" providerId="LiveId" clId="{0ADEC71C-19DA-4476-BF1D-B2819B0F6984}" dt="2018-10-20T16:04:07.044" v="1799" actId="13926"/>
          <ac:spMkLst>
            <pc:docMk/>
            <pc:sldMk cId="2821441889" sldId="260"/>
            <ac:spMk id="2" creationId="{1B4767A7-E432-42E8-8C67-F8CB5B9CE06E}"/>
          </ac:spMkLst>
        </pc:spChg>
        <pc:spChg chg="mod">
          <ac:chgData name="Marten de Vries" userId="b57cd97b251b8e03" providerId="LiveId" clId="{0ADEC71C-19DA-4476-BF1D-B2819B0F6984}" dt="2018-10-20T15:34:11.759" v="867" actId="2711"/>
          <ac:spMkLst>
            <pc:docMk/>
            <pc:sldMk cId="2821441889" sldId="260"/>
            <ac:spMk id="3" creationId="{04166001-A171-41ED-B419-6E993CF9DC40}"/>
          </ac:spMkLst>
        </pc:spChg>
        <pc:picChg chg="add del mod">
          <ac:chgData name="Marten de Vries" userId="b57cd97b251b8e03" providerId="LiveId" clId="{0ADEC71C-19DA-4476-BF1D-B2819B0F6984}" dt="2018-10-20T15:48:06.745" v="1293" actId="478"/>
          <ac:picMkLst>
            <pc:docMk/>
            <pc:sldMk cId="2821441889" sldId="260"/>
            <ac:picMk id="4098" creationId="{13B814BC-3608-4D1B-8D9E-503C29E98CA5}"/>
          </ac:picMkLst>
        </pc:picChg>
        <pc:picChg chg="add mod">
          <ac:chgData name="Marten de Vries" userId="b57cd97b251b8e03" providerId="LiveId" clId="{0ADEC71C-19DA-4476-BF1D-B2819B0F6984}" dt="2018-10-20T15:48:16.052" v="1296" actId="14100"/>
          <ac:picMkLst>
            <pc:docMk/>
            <pc:sldMk cId="2821441889" sldId="260"/>
            <ac:picMk id="4100" creationId="{A757B78F-01D6-48AF-8E85-D41BD1F8371A}"/>
          </ac:picMkLst>
        </pc:picChg>
      </pc:sldChg>
      <pc:sldChg chg="addSp modSp add modTransition setBg modAnim">
        <pc:chgData name="Marten de Vries" userId="b57cd97b251b8e03" providerId="LiveId" clId="{0ADEC71C-19DA-4476-BF1D-B2819B0F6984}" dt="2018-10-20T16:13:15.027" v="1865"/>
        <pc:sldMkLst>
          <pc:docMk/>
          <pc:sldMk cId="2807543947" sldId="261"/>
        </pc:sldMkLst>
        <pc:spChg chg="mod">
          <ac:chgData name="Marten de Vries" userId="b57cd97b251b8e03" providerId="LiveId" clId="{0ADEC71C-19DA-4476-BF1D-B2819B0F6984}" dt="2018-10-20T16:04:09.361" v="1800" actId="13926"/>
          <ac:spMkLst>
            <pc:docMk/>
            <pc:sldMk cId="2807543947" sldId="261"/>
            <ac:spMk id="2" creationId="{BB7A43CC-FA52-4BCF-A72A-F85D49D62C39}"/>
          </ac:spMkLst>
        </pc:spChg>
        <pc:spChg chg="mod">
          <ac:chgData name="Marten de Vries" userId="b57cd97b251b8e03" providerId="LiveId" clId="{0ADEC71C-19DA-4476-BF1D-B2819B0F6984}" dt="2018-10-20T15:59:01.577" v="1443" actId="27636"/>
          <ac:spMkLst>
            <pc:docMk/>
            <pc:sldMk cId="2807543947" sldId="261"/>
            <ac:spMk id="3" creationId="{1440868B-4E95-49ED-A8A9-6CC716DA8F16}"/>
          </ac:spMkLst>
        </pc:spChg>
        <pc:picChg chg="add mod">
          <ac:chgData name="Marten de Vries" userId="b57cd97b251b8e03" providerId="LiveId" clId="{0ADEC71C-19DA-4476-BF1D-B2819B0F6984}" dt="2018-10-20T16:13:00.437" v="1861" actId="14100"/>
          <ac:picMkLst>
            <pc:docMk/>
            <pc:sldMk cId="2807543947" sldId="261"/>
            <ac:picMk id="6146" creationId="{4AFFE334-2CCB-4BE7-8300-9E42E54887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9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2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5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4776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306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261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9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16424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347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544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8" pos="594" userDrawn="1">
          <p15:clr>
            <a:srgbClr val="F26B43"/>
          </p15:clr>
        </p15:guide>
        <p15:guide id="9" pos="5400" userDrawn="1">
          <p15:clr>
            <a:srgbClr val="F26B43"/>
          </p15:clr>
        </p15:guide>
        <p15:guide id="10" orient="horz" pos="4008" userDrawn="1">
          <p15:clr>
            <a:srgbClr val="F26B43"/>
          </p15:clr>
        </p15:guide>
        <p15:guide id="11" orient="horz" pos="1440" userDrawn="1">
          <p15:clr>
            <a:srgbClr val="F26B43"/>
          </p15:clr>
        </p15:guide>
        <p15:guide id="12" orient="horz" pos="3720" userDrawn="1">
          <p15:clr>
            <a:srgbClr val="F26B43"/>
          </p15:clr>
        </p15:guide>
        <p15:guide id="13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torytelling kids">
            <a:extLst>
              <a:ext uri="{FF2B5EF4-FFF2-40B4-BE49-F238E27FC236}">
                <a16:creationId xmlns:a16="http://schemas.microsoft.com/office/drawing/2014/main" id="{941CD990-9F83-41DF-8EFD-DEBC12D4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" y="-10638"/>
            <a:ext cx="5086840" cy="34618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B31914-F76A-47F4-94C8-F67379FBD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260" y="1127884"/>
            <a:ext cx="7738814" cy="4394988"/>
          </a:xfrm>
        </p:spPr>
        <p:txBody>
          <a:bodyPr/>
          <a:lstStyle/>
          <a:p>
            <a:br>
              <a:rPr lang="nl-NL" sz="4400" dirty="0">
                <a:highlight>
                  <a:srgbClr val="C0C0C0"/>
                </a:highlight>
              </a:rPr>
            </a:br>
            <a:br>
              <a:rPr lang="nl-NL" sz="4400" dirty="0">
                <a:highlight>
                  <a:srgbClr val="C0C0C0"/>
                </a:highlight>
              </a:rPr>
            </a:br>
            <a:r>
              <a:rPr lang="nl-NL" sz="4400" dirty="0">
                <a:highlight>
                  <a:srgbClr val="C0C0C0"/>
                </a:highlight>
              </a:rPr>
              <a:t>Grote verhalen</a:t>
            </a:r>
            <a:br>
              <a:rPr lang="nl-NL" sz="4400" dirty="0">
                <a:highlight>
                  <a:srgbClr val="C0C0C0"/>
                </a:highlight>
              </a:rPr>
            </a:br>
            <a:r>
              <a:rPr lang="nl-NL" sz="4400" dirty="0">
                <a:highlight>
                  <a:srgbClr val="C0C0C0"/>
                </a:highlight>
              </a:rPr>
              <a:t>voor</a:t>
            </a:r>
            <a:br>
              <a:rPr lang="nl-NL" sz="4400" dirty="0">
                <a:highlight>
                  <a:srgbClr val="C0C0C0"/>
                </a:highlight>
              </a:rPr>
            </a:br>
            <a:r>
              <a:rPr lang="nl-NL" sz="4400" dirty="0">
                <a:highlight>
                  <a:srgbClr val="C0C0C0"/>
                </a:highlight>
              </a:rPr>
              <a:t>kleine mensen</a:t>
            </a:r>
            <a:br>
              <a:rPr lang="nl-NL" sz="5400" dirty="0"/>
            </a:br>
            <a:endParaRPr lang="nl-NL" sz="5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7BFA1D-2743-43DB-A1B7-B432396E8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284" y="4629717"/>
            <a:ext cx="6034030" cy="742279"/>
          </a:xfrm>
        </p:spPr>
        <p:txBody>
          <a:bodyPr>
            <a:normAutofit fontScale="77500" lnSpcReduction="20000"/>
          </a:bodyPr>
          <a:lstStyle/>
          <a:p>
            <a:r>
              <a:rPr lang="nl-NL" sz="2800" dirty="0">
                <a:solidFill>
                  <a:srgbClr val="00B050"/>
                </a:solidFill>
              </a:rPr>
              <a:t>preek over</a:t>
            </a:r>
          </a:p>
          <a:p>
            <a:r>
              <a:rPr lang="nl-NL" sz="2800" dirty="0">
                <a:solidFill>
                  <a:srgbClr val="00B050"/>
                </a:solidFill>
              </a:rPr>
              <a:t>psalm 78:3-7</a:t>
            </a:r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4B0849D-415F-4E2E-ABD0-DB549E174129}"/>
              </a:ext>
            </a:extLst>
          </p:cNvPr>
          <p:cNvSpPr/>
          <p:nvPr/>
        </p:nvSpPr>
        <p:spPr>
          <a:xfrm>
            <a:off x="457199" y="5893283"/>
            <a:ext cx="8568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highlight>
                  <a:srgbClr val="00FF00"/>
                </a:highlight>
              </a:rPr>
              <a:t>Bedum, 21 oktober 2018</a:t>
            </a:r>
          </a:p>
          <a:p>
            <a:pPr algn="r"/>
            <a:r>
              <a:rPr lang="nl-NL" sz="2800" dirty="0">
                <a:highlight>
                  <a:srgbClr val="00FF00"/>
                </a:highlight>
              </a:rPr>
              <a:t>ds. Marten de Vries</a:t>
            </a:r>
          </a:p>
        </p:txBody>
      </p:sp>
    </p:spTree>
    <p:extLst>
      <p:ext uri="{BB962C8B-B14F-4D97-AF65-F5344CB8AC3E}">
        <p14:creationId xmlns:p14="http://schemas.microsoft.com/office/powerpoint/2010/main" val="303065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7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73286">
              <a:schemeClr val="bg2">
                <a:lumMod val="90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5B983-4A55-47D0-A751-5E23C76F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08" y="484631"/>
            <a:ext cx="8128566" cy="1638469"/>
          </a:xfrm>
        </p:spPr>
        <p:txBody>
          <a:bodyPr>
            <a:normAutofit/>
          </a:bodyPr>
          <a:lstStyle/>
          <a:p>
            <a:pPr algn="ctr"/>
            <a:r>
              <a:rPr lang="nl-NL" sz="4800" dirty="0">
                <a:highlight>
                  <a:srgbClr val="00FF00"/>
                </a:highlight>
              </a:rPr>
              <a:t>Grote verhalen</a:t>
            </a:r>
            <a:br>
              <a:rPr lang="nl-NL" sz="4800" dirty="0">
                <a:highlight>
                  <a:srgbClr val="00FF00"/>
                </a:highlight>
              </a:rPr>
            </a:br>
            <a:r>
              <a:rPr lang="nl-NL" sz="4800" dirty="0">
                <a:highlight>
                  <a:srgbClr val="00FF00"/>
                </a:highlight>
              </a:rPr>
              <a:t>voor kleine mensen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18705-B520-49FC-B784-9986AF366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88" y="2797103"/>
            <a:ext cx="4729732" cy="39302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200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nl-NL" sz="3200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nl-NL" sz="3200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000000"/>
                </a:solidFill>
                <a:latin typeface="Bahnschrift Light" panose="020B0502040204020203" pitchFamily="34" charset="0"/>
              </a:rPr>
              <a:t>kinderen centraal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0000"/>
                </a:solidFill>
                <a:latin typeface="Bahnschrift Light" panose="020B0502040204020203" pitchFamily="34" charset="0"/>
              </a:rPr>
              <a:t>ieder z’n eigen waarheid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0000"/>
                </a:solidFill>
                <a:latin typeface="Bahnschrift Light" panose="020B0502040204020203" pitchFamily="34" charset="0"/>
              </a:rPr>
              <a:t>het grote verhaal van God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C76D4840-8E6D-4DA3-AD9D-AD0DBB7B1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t="8329" r="2238" b="7331"/>
          <a:stretch/>
        </p:blipFill>
        <p:spPr bwMode="auto">
          <a:xfrm>
            <a:off x="3949449" y="1867870"/>
            <a:ext cx="5061812" cy="333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8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7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73286">
              <a:schemeClr val="bg2">
                <a:lumMod val="90000"/>
              </a:schemeClr>
            </a:gs>
            <a:gs pos="98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14488E5-C6F7-4FDC-B2B0-230480193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662" y="1769806"/>
            <a:ext cx="3816146" cy="50881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95B983-4A55-47D0-A751-5E23C76F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dirty="0">
                <a:highlight>
                  <a:srgbClr val="00FF00"/>
                </a:highlight>
              </a:rPr>
              <a:t>Grote verhalen</a:t>
            </a:r>
            <a:br>
              <a:rPr lang="nl-NL" sz="4800" dirty="0">
                <a:highlight>
                  <a:srgbClr val="00FF00"/>
                </a:highlight>
              </a:rPr>
            </a:br>
            <a:r>
              <a:rPr lang="nl-NL" sz="4800" dirty="0">
                <a:highlight>
                  <a:srgbClr val="00FF00"/>
                </a:highlight>
              </a:rPr>
              <a:t>voor kleine mensen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18705-B520-49FC-B784-9986AF366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56" y="2286002"/>
            <a:ext cx="7633742" cy="3593591"/>
          </a:xfrm>
        </p:spPr>
        <p:txBody>
          <a:bodyPr/>
          <a:lstStyle/>
          <a:p>
            <a:pPr lvl="0"/>
            <a:r>
              <a:rPr lang="nl-NL" sz="3200" b="1" dirty="0">
                <a:solidFill>
                  <a:srgbClr val="FFFF00"/>
                </a:solidFill>
                <a:highlight>
                  <a:srgbClr val="008000"/>
                </a:highlight>
              </a:rPr>
              <a:t>waar gaan die verhalen over?</a:t>
            </a:r>
          </a:p>
          <a:p>
            <a:pPr marL="0" lvl="0" indent="0">
              <a:buNone/>
            </a:pPr>
            <a:endParaRPr lang="nl-NL" sz="3200" b="1" dirty="0">
              <a:solidFill>
                <a:srgbClr val="FFFF00"/>
              </a:solidFill>
            </a:endParaRPr>
          </a:p>
          <a:p>
            <a:pPr lvl="0"/>
            <a:r>
              <a:rPr lang="nl-NL" sz="3200" b="1" dirty="0">
                <a:solidFill>
                  <a:srgbClr val="FFFF00"/>
                </a:solidFill>
                <a:highlight>
                  <a:srgbClr val="008000"/>
                </a:highlight>
              </a:rPr>
              <a:t>wie moet ze vertellen?</a:t>
            </a:r>
          </a:p>
          <a:p>
            <a:pPr marL="0" lvl="0" indent="0">
              <a:buNone/>
            </a:pPr>
            <a:endParaRPr lang="nl-NL" sz="3200" b="1" dirty="0">
              <a:solidFill>
                <a:srgbClr val="FFFF00"/>
              </a:solidFill>
            </a:endParaRPr>
          </a:p>
          <a:p>
            <a:pPr lvl="0"/>
            <a:r>
              <a:rPr lang="nl-NL" sz="3200" b="1" dirty="0">
                <a:solidFill>
                  <a:srgbClr val="FFFF00"/>
                </a:solidFill>
                <a:highlight>
                  <a:srgbClr val="008000"/>
                </a:highlight>
              </a:rPr>
              <a:t>waar dienen ze voor?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199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7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73286">
              <a:schemeClr val="bg2">
                <a:lumMod val="90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matthew 13 mustard seed">
            <a:extLst>
              <a:ext uri="{FF2B5EF4-FFF2-40B4-BE49-F238E27FC236}">
                <a16:creationId xmlns:a16="http://schemas.microsoft.com/office/drawing/2014/main" id="{970AFBB8-12FB-4B90-B8AB-D45B890A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76" y="2310668"/>
            <a:ext cx="4908823" cy="26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4767A7-E432-42E8-8C67-F8CB5B9C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4400" dirty="0">
                <a:highlight>
                  <a:srgbClr val="00FF00"/>
                </a:highlight>
              </a:rPr>
              <a:t>Waar gaat het over?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166001-A171-41ED-B419-6E993CF9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5" y="1297858"/>
            <a:ext cx="7633742" cy="55011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500" dirty="0">
                <a:latin typeface="Bahnschrift Light" panose="020B0502040204020203" pitchFamily="34" charset="0"/>
              </a:rPr>
              <a:t>van </a:t>
            </a:r>
            <a:r>
              <a:rPr lang="nl-NL" sz="3500" dirty="0" err="1">
                <a:latin typeface="Bahnschrift Light" panose="020B0502040204020203" pitchFamily="34" charset="0"/>
              </a:rPr>
              <a:t>Soan</a:t>
            </a:r>
            <a:r>
              <a:rPr lang="nl-NL" sz="3500" dirty="0">
                <a:latin typeface="Bahnschrift Light" panose="020B0502040204020203" pitchFamily="34" charset="0"/>
              </a:rPr>
              <a:t> tot Sion</a:t>
            </a:r>
          </a:p>
          <a:p>
            <a:pPr marL="0" indent="0">
              <a:buNone/>
            </a:pPr>
            <a:r>
              <a:rPr lang="nl-NL" sz="3500" dirty="0">
                <a:latin typeface="Bahnschrift Light" panose="020B0502040204020203" pitchFamily="34" charset="0"/>
              </a:rPr>
              <a:t>dieptepunt tijdens Eli</a:t>
            </a:r>
          </a:p>
          <a:p>
            <a:pPr marL="0" indent="0">
              <a:buNone/>
            </a:pPr>
            <a:endParaRPr lang="nl-NL" sz="35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sz="3500" dirty="0">
                <a:latin typeface="Bahnschrift Light" panose="020B0502040204020203" pitchFamily="34" charset="0"/>
              </a:rPr>
              <a:t>anders dan Efraïm</a:t>
            </a:r>
          </a:p>
          <a:p>
            <a:pPr marL="0" indent="0">
              <a:buNone/>
            </a:pPr>
            <a:r>
              <a:rPr lang="nl-NL" sz="3500" dirty="0">
                <a:latin typeface="Bahnschrift Light" panose="020B0502040204020203" pitchFamily="34" charset="0"/>
              </a:rPr>
              <a:t>anders dan Israël</a:t>
            </a:r>
          </a:p>
          <a:p>
            <a:pPr marL="0" indent="0">
              <a:buNone/>
            </a:pPr>
            <a:endParaRPr lang="nl-NL" sz="35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sz="3500" dirty="0">
                <a:latin typeface="Bahnschrift Light" panose="020B0502040204020203" pitchFamily="34" charset="0"/>
              </a:rPr>
              <a:t>Silo wordt Sion</a:t>
            </a:r>
          </a:p>
          <a:p>
            <a:pPr marL="0" indent="0">
              <a:buNone/>
            </a:pPr>
            <a:r>
              <a:rPr lang="nl-NL" sz="3500" dirty="0">
                <a:latin typeface="Bahnschrift Light" panose="020B0502040204020203" pitchFamily="34" charset="0"/>
              </a:rPr>
              <a:t>‘van </a:t>
            </a:r>
            <a:r>
              <a:rPr lang="nl-NL" sz="3500" dirty="0" err="1">
                <a:latin typeface="Bahnschrift Light" panose="020B0502040204020203" pitchFamily="34" charset="0"/>
              </a:rPr>
              <a:t>Golgota</a:t>
            </a:r>
            <a:r>
              <a:rPr lang="nl-NL" sz="3500" dirty="0">
                <a:latin typeface="Bahnschrift Light" panose="020B0502040204020203" pitchFamily="34" charset="0"/>
              </a:rPr>
              <a:t> begon de victorie’</a:t>
            </a:r>
          </a:p>
          <a:p>
            <a:pPr marL="0" indent="0">
              <a:buNone/>
            </a:pPr>
            <a:endParaRPr lang="nl-NL" sz="35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sz="3500" dirty="0">
                <a:latin typeface="Bahnschrift Light" panose="020B0502040204020203" pitchFamily="34" charset="0"/>
              </a:rPr>
              <a:t>het ijzersterke verhaal van  Jezus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0068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7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73286">
              <a:schemeClr val="bg2">
                <a:lumMod val="90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767A7-E432-42E8-8C67-F8CB5B9C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4400" dirty="0">
                <a:highlight>
                  <a:srgbClr val="00FF00"/>
                </a:highlight>
              </a:rPr>
              <a:t>Wie heeft het te vertellen?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166001-A171-41ED-B419-6E993CF9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5" y="1874518"/>
            <a:ext cx="7633742" cy="4601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latin typeface="Bahnschrift Light" panose="020B0502040204020203" pitchFamily="34" charset="0"/>
              </a:rPr>
              <a:t>kinderen en ouders</a:t>
            </a:r>
          </a:p>
          <a:p>
            <a:pPr marL="0" indent="0">
              <a:buNone/>
            </a:pPr>
            <a:r>
              <a:rPr lang="nl-NL" sz="3200" dirty="0">
                <a:latin typeface="Bahnschrift Light" panose="020B0502040204020203" pitchFamily="34" charset="0"/>
              </a:rPr>
              <a:t>verhalen van moeder</a:t>
            </a:r>
          </a:p>
          <a:p>
            <a:pPr marL="0" indent="0">
              <a:buNone/>
            </a:pPr>
            <a:endParaRPr lang="nl-NL" sz="32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sz="3200" dirty="0">
                <a:latin typeface="Bahnschrift Light" panose="020B0502040204020203" pitchFamily="34" charset="0"/>
              </a:rPr>
              <a:t>vooral zélf doen</a:t>
            </a:r>
          </a:p>
          <a:p>
            <a:pPr marL="0" indent="0">
              <a:buNone/>
            </a:pPr>
            <a:r>
              <a:rPr lang="nl-NL" sz="3200" dirty="0">
                <a:latin typeface="Bahnschrift Light" panose="020B0502040204020203" pitchFamily="34" charset="0"/>
              </a:rPr>
              <a:t>zélf onder de indruk?</a:t>
            </a:r>
          </a:p>
          <a:p>
            <a:pPr marL="0" indent="0">
              <a:buNone/>
            </a:pPr>
            <a:endParaRPr lang="nl-NL" sz="32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sz="3200" dirty="0">
                <a:latin typeface="Bahnschrift Light" panose="020B0502040204020203" pitchFamily="34" charset="0"/>
              </a:rPr>
              <a:t>niet jouw project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4100" name="Picture 4" descr="Groningse Kinderbijbel, Prentenbijbel, Herziene editie, Marijke ten Cate">
            <a:extLst>
              <a:ext uri="{FF2B5EF4-FFF2-40B4-BE49-F238E27FC236}">
                <a16:creationId xmlns:a16="http://schemas.microsoft.com/office/drawing/2014/main" id="{A757B78F-01D6-48AF-8E85-D41BD1F8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0246"/>
            <a:ext cx="4442951" cy="44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4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7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73286">
              <a:schemeClr val="bg2">
                <a:lumMod val="90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A43CC-FA52-4BCF-A72A-F85D49D6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highlight>
                  <a:srgbClr val="00FF00"/>
                </a:highlight>
              </a:rPr>
              <a:t>Het nut van verhalen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40868B-4E95-49ED-A8A9-6CC716DA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659194"/>
            <a:ext cx="7633742" cy="51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dirty="0">
                <a:latin typeface="Bahnschrift Light" panose="020B0502040204020203" pitchFamily="34" charset="0"/>
              </a:rPr>
              <a:t>leren vertrouwen</a:t>
            </a:r>
          </a:p>
          <a:p>
            <a:pPr marL="0" indent="0">
              <a:buNone/>
            </a:pPr>
            <a:endParaRPr lang="nl-NL" sz="32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nl-NL" sz="32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nl-NL" sz="32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sz="3200" dirty="0">
                <a:latin typeface="Bahnschrift Light" panose="020B0502040204020203" pitchFamily="34" charset="0"/>
              </a:rPr>
              <a:t>‘herder met hart’</a:t>
            </a:r>
          </a:p>
          <a:p>
            <a:pPr marL="0" indent="0">
              <a:buNone/>
            </a:pPr>
            <a:endParaRPr lang="nl-NL" sz="32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sz="3200" dirty="0">
                <a:latin typeface="Bahnschrift Light" panose="020B0502040204020203" pitchFamily="34" charset="0"/>
              </a:rPr>
              <a:t>pijnlijke bevalling</a:t>
            </a:r>
          </a:p>
          <a:p>
            <a:pPr marL="0" indent="0">
              <a:buNone/>
            </a:pPr>
            <a:endParaRPr lang="nl-NL" sz="32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nl-NL" sz="3200" dirty="0">
                <a:latin typeface="Bahnschrift Light" panose="020B0502040204020203" pitchFamily="34" charset="0"/>
              </a:rPr>
              <a:t>opscheppen over Jezus</a:t>
            </a:r>
          </a:p>
          <a:p>
            <a:pPr marL="0" indent="0">
              <a:buNone/>
            </a:pPr>
            <a:endParaRPr lang="nl-NL" sz="33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6146" name="Picture 2" descr="Afbeeldingsresultaat voor good shepherd">
            <a:extLst>
              <a:ext uri="{FF2B5EF4-FFF2-40B4-BE49-F238E27FC236}">
                <a16:creationId xmlns:a16="http://schemas.microsoft.com/office/drawing/2014/main" id="{4AFFE334-2CCB-4BE7-8300-9E42E548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23" y="2079524"/>
            <a:ext cx="5022875" cy="21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4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53</TotalTime>
  <Words>117</Words>
  <Application>Microsoft Office PowerPoint</Application>
  <PresentationFormat>Diavoorstelling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Bahnschrift Light</vt:lpstr>
      <vt:lpstr>Gill Sans MT</vt:lpstr>
      <vt:lpstr>Impact</vt:lpstr>
      <vt:lpstr>Badge</vt:lpstr>
      <vt:lpstr>  Grote verhalen voor kleine mensen </vt:lpstr>
      <vt:lpstr>Grote verhalen voor kleine mensen</vt:lpstr>
      <vt:lpstr>Grote verhalen voor kleine mensen</vt:lpstr>
      <vt:lpstr>Waar gaat het over?</vt:lpstr>
      <vt:lpstr>Wie heeft het te vertellen?</vt:lpstr>
      <vt:lpstr>Het nut van verhalen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Grote verhalen voor kleine mensen </dc:title>
  <dc:creator>Marten de Vries</dc:creator>
  <cp:lastModifiedBy>Marten de Vries</cp:lastModifiedBy>
  <cp:revision>4</cp:revision>
  <dcterms:created xsi:type="dcterms:W3CDTF">2018-10-19T19:41:23Z</dcterms:created>
  <dcterms:modified xsi:type="dcterms:W3CDTF">2018-10-20T16:13:24Z</dcterms:modified>
</cp:coreProperties>
</file>