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97C64-3BDB-48DF-BF4E-B1787B503B47}" v="1667" dt="2018-07-14T12:43:24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2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en de Vries" userId="b57cd97b251b8e03" providerId="LiveId" clId="{08B97C64-3BDB-48DF-BF4E-B1787B503B47}"/>
    <pc:docChg chg="undo custSel mod addSld modSld">
      <pc:chgData name="Marten de Vries" userId="b57cd97b251b8e03" providerId="LiveId" clId="{08B97C64-3BDB-48DF-BF4E-B1787B503B47}" dt="2018-07-14T16:34:15.587" v="1980"/>
      <pc:docMkLst>
        <pc:docMk/>
      </pc:docMkLst>
      <pc:sldChg chg="addSp delSp modSp modTransition modAnim">
        <pc:chgData name="Marten de Vries" userId="b57cd97b251b8e03" providerId="LiveId" clId="{08B97C64-3BDB-48DF-BF4E-B1787B503B47}" dt="2018-07-14T16:33:05.065" v="1975"/>
        <pc:sldMkLst>
          <pc:docMk/>
          <pc:sldMk cId="4132930014" sldId="256"/>
        </pc:sldMkLst>
        <pc:spChg chg="mod">
          <ac:chgData name="Marten de Vries" userId="b57cd97b251b8e03" providerId="LiveId" clId="{08B97C64-3BDB-48DF-BF4E-B1787B503B47}" dt="2018-07-14T16:28:43.068" v="1925" actId="403"/>
          <ac:spMkLst>
            <pc:docMk/>
            <pc:sldMk cId="4132930014" sldId="256"/>
            <ac:spMk id="2" creationId="{ACD9D9D0-215F-40D8-BCE1-E20754A8ABFF}"/>
          </ac:spMkLst>
        </pc:spChg>
        <pc:spChg chg="mod">
          <ac:chgData name="Marten de Vries" userId="b57cd97b251b8e03" providerId="LiveId" clId="{08B97C64-3BDB-48DF-BF4E-B1787B503B47}" dt="2018-07-14T16:29:20.380" v="1931" actId="1036"/>
          <ac:spMkLst>
            <pc:docMk/>
            <pc:sldMk cId="4132930014" sldId="256"/>
            <ac:spMk id="3" creationId="{11362A52-2863-4249-9B13-987C0C32F64A}"/>
          </ac:spMkLst>
        </pc:spChg>
        <pc:spChg chg="mod">
          <ac:chgData name="Marten de Vries" userId="b57cd97b251b8e03" providerId="LiveId" clId="{08B97C64-3BDB-48DF-BF4E-B1787B503B47}" dt="2018-07-14T12:43:21.168" v="1656" actId="1036"/>
          <ac:spMkLst>
            <pc:docMk/>
            <pc:sldMk cId="4132930014" sldId="256"/>
            <ac:spMk id="4" creationId="{BFE3F0E9-3769-41B7-983D-5039D1FC96F6}"/>
          </ac:spMkLst>
        </pc:spChg>
        <pc:picChg chg="add del">
          <ac:chgData name="Marten de Vries" userId="b57cd97b251b8e03" providerId="LiveId" clId="{08B97C64-3BDB-48DF-BF4E-B1787B503B47}" dt="2018-07-14T12:27:10.053" v="347" actId="478"/>
          <ac:picMkLst>
            <pc:docMk/>
            <pc:sldMk cId="4132930014" sldId="256"/>
            <ac:picMk id="5" creationId="{04280468-A89B-40B1-90C0-498891F01C03}"/>
          </ac:picMkLst>
        </pc:picChg>
        <pc:picChg chg="add del mod ord">
          <ac:chgData name="Marten de Vries" userId="b57cd97b251b8e03" providerId="LiveId" clId="{08B97C64-3BDB-48DF-BF4E-B1787B503B47}" dt="2018-07-14T12:31:49.523" v="485" actId="478"/>
          <ac:picMkLst>
            <pc:docMk/>
            <pc:sldMk cId="4132930014" sldId="256"/>
            <ac:picMk id="6146" creationId="{6BB82B2B-BC3E-4014-99DD-5F923386CDF6}"/>
          </ac:picMkLst>
        </pc:picChg>
        <pc:picChg chg="add mod ord">
          <ac:chgData name="Marten de Vries" userId="b57cd97b251b8e03" providerId="LiveId" clId="{08B97C64-3BDB-48DF-BF4E-B1787B503B47}" dt="2018-07-14T16:25:43.904" v="1898" actId="1076"/>
          <ac:picMkLst>
            <pc:docMk/>
            <pc:sldMk cId="4132930014" sldId="256"/>
            <ac:picMk id="6148" creationId="{643E80F4-D877-431D-8680-B25AE8C9A7DD}"/>
          </ac:picMkLst>
        </pc:picChg>
        <pc:picChg chg="add mod ord modCrop">
          <ac:chgData name="Marten de Vries" userId="b57cd97b251b8e03" providerId="LiveId" clId="{08B97C64-3BDB-48DF-BF4E-B1787B503B47}" dt="2018-07-14T16:27:18.615" v="1914" actId="1076"/>
          <ac:picMkLst>
            <pc:docMk/>
            <pc:sldMk cId="4132930014" sldId="256"/>
            <ac:picMk id="6150" creationId="{05C2B965-6021-47FF-8EBF-C857B151220A}"/>
          </ac:picMkLst>
        </pc:picChg>
        <pc:picChg chg="add del mod">
          <ac:chgData name="Marten de Vries" userId="b57cd97b251b8e03" providerId="LiveId" clId="{08B97C64-3BDB-48DF-BF4E-B1787B503B47}" dt="2018-07-14T12:34:13.895" v="757"/>
          <ac:picMkLst>
            <pc:docMk/>
            <pc:sldMk cId="4132930014" sldId="256"/>
            <ac:picMk id="6152" creationId="{07176147-0993-4B76-A55E-CEA0CFFC0134}"/>
          </ac:picMkLst>
        </pc:picChg>
        <pc:picChg chg="add del mod modCrop">
          <ac:chgData name="Marten de Vries" userId="b57cd97b251b8e03" providerId="LiveId" clId="{08B97C64-3BDB-48DF-BF4E-B1787B503B47}" dt="2018-07-14T12:35:24.815" v="967" actId="478"/>
          <ac:picMkLst>
            <pc:docMk/>
            <pc:sldMk cId="4132930014" sldId="256"/>
            <ac:picMk id="6154" creationId="{B808F226-2F08-472A-84A3-751462B0D137}"/>
          </ac:picMkLst>
        </pc:picChg>
        <pc:picChg chg="add mod modCrop">
          <ac:chgData name="Marten de Vries" userId="b57cd97b251b8e03" providerId="LiveId" clId="{08B97C64-3BDB-48DF-BF4E-B1787B503B47}" dt="2018-07-14T12:43:24.883" v="1666" actId="1035"/>
          <ac:picMkLst>
            <pc:docMk/>
            <pc:sldMk cId="4132930014" sldId="256"/>
            <ac:picMk id="6156" creationId="{8399857B-D838-49D6-A7EA-BAB4F34C35B3}"/>
          </ac:picMkLst>
        </pc:picChg>
        <pc:picChg chg="add mod modCrop">
          <ac:chgData name="Marten de Vries" userId="b57cd97b251b8e03" providerId="LiveId" clId="{08B97C64-3BDB-48DF-BF4E-B1787B503B47}" dt="2018-07-14T16:27:12.773" v="1912" actId="1076"/>
          <ac:picMkLst>
            <pc:docMk/>
            <pc:sldMk cId="4132930014" sldId="256"/>
            <ac:picMk id="6158" creationId="{6829E0A8-1322-4293-B33A-044FAEA4EA3C}"/>
          </ac:picMkLst>
        </pc:picChg>
        <pc:picChg chg="add mod modCrop">
          <ac:chgData name="Marten de Vries" userId="b57cd97b251b8e03" providerId="LiveId" clId="{08B97C64-3BDB-48DF-BF4E-B1787B503B47}" dt="2018-07-14T12:41:49.352" v="1554" actId="14100"/>
          <ac:picMkLst>
            <pc:docMk/>
            <pc:sldMk cId="4132930014" sldId="256"/>
            <ac:picMk id="6160" creationId="{0E30727D-5A8C-4792-A982-16F161FFEEA8}"/>
          </ac:picMkLst>
        </pc:picChg>
      </pc:sldChg>
      <pc:sldChg chg="addSp delSp modSp mod modTransition setBg modAnim">
        <pc:chgData name="Marten de Vries" userId="b57cd97b251b8e03" providerId="LiveId" clId="{08B97C64-3BDB-48DF-BF4E-B1787B503B47}" dt="2018-07-14T16:34:15.587" v="1980"/>
        <pc:sldMkLst>
          <pc:docMk/>
          <pc:sldMk cId="3731148798" sldId="257"/>
        </pc:sldMkLst>
        <pc:spChg chg="mod">
          <ac:chgData name="Marten de Vries" userId="b57cd97b251b8e03" providerId="LiveId" clId="{08B97C64-3BDB-48DF-BF4E-B1787B503B47}" dt="2018-07-14T16:30:17.885" v="1937" actId="13926"/>
          <ac:spMkLst>
            <pc:docMk/>
            <pc:sldMk cId="3731148798" sldId="257"/>
            <ac:spMk id="2" creationId="{914CE054-6479-4789-9F3B-A35DCCF44A5F}"/>
          </ac:spMkLst>
        </pc:spChg>
        <pc:spChg chg="mod ord">
          <ac:chgData name="Marten de Vries" userId="b57cd97b251b8e03" providerId="LiveId" clId="{08B97C64-3BDB-48DF-BF4E-B1787B503B47}" dt="2018-07-14T12:28:02.741" v="362" actId="113"/>
          <ac:spMkLst>
            <pc:docMk/>
            <pc:sldMk cId="3731148798" sldId="257"/>
            <ac:spMk id="3" creationId="{1180AE38-8215-489C-B811-DC27222509AD}"/>
          </ac:spMkLst>
        </pc:spChg>
        <pc:spChg chg="add del">
          <ac:chgData name="Marten de Vries" userId="b57cd97b251b8e03" providerId="LiveId" clId="{08B97C64-3BDB-48DF-BF4E-B1787B503B47}" dt="2018-07-14T12:20:54.854" v="327" actId="26606"/>
          <ac:spMkLst>
            <pc:docMk/>
            <pc:sldMk cId="3731148798" sldId="257"/>
            <ac:spMk id="71" creationId="{2429AB8E-FD23-4C55-A537-D73BC9593244}"/>
          </ac:spMkLst>
        </pc:spChg>
        <pc:spChg chg="add del">
          <ac:chgData name="Marten de Vries" userId="b57cd97b251b8e03" providerId="LiveId" clId="{08B97C64-3BDB-48DF-BF4E-B1787B503B47}" dt="2018-07-14T12:20:54.854" v="327" actId="26606"/>
          <ac:spMkLst>
            <pc:docMk/>
            <pc:sldMk cId="3731148798" sldId="257"/>
            <ac:spMk id="73" creationId="{564DF054-CB78-4AEE-8DE2-CAC0135D0942}"/>
          </ac:spMkLst>
        </pc:spChg>
        <pc:picChg chg="add del mod">
          <ac:chgData name="Marten de Vries" userId="b57cd97b251b8e03" providerId="LiveId" clId="{08B97C64-3BDB-48DF-BF4E-B1787B503B47}" dt="2018-07-14T12:28:07.998" v="363" actId="14100"/>
          <ac:picMkLst>
            <pc:docMk/>
            <pc:sldMk cId="3731148798" sldId="257"/>
            <ac:picMk id="1026" creationId="{A4E7D436-F1CE-498E-A30F-60642E62A041}"/>
          </ac:picMkLst>
        </pc:picChg>
      </pc:sldChg>
      <pc:sldChg chg="addSp delSp modSp add mod modTransition setBg modAnim">
        <pc:chgData name="Marten de Vries" userId="b57cd97b251b8e03" providerId="LiveId" clId="{08B97C64-3BDB-48DF-BF4E-B1787B503B47}" dt="2018-07-14T16:33:05.065" v="1975"/>
        <pc:sldMkLst>
          <pc:docMk/>
          <pc:sldMk cId="964390328" sldId="258"/>
        </pc:sldMkLst>
        <pc:spChg chg="mod">
          <ac:chgData name="Marten de Vries" userId="b57cd97b251b8e03" providerId="LiveId" clId="{08B97C64-3BDB-48DF-BF4E-B1787B503B47}" dt="2018-07-14T16:30:20.764" v="1938" actId="13926"/>
          <ac:spMkLst>
            <pc:docMk/>
            <pc:sldMk cId="964390328" sldId="258"/>
            <ac:spMk id="2" creationId="{914CE054-6479-4789-9F3B-A35DCCF44A5F}"/>
          </ac:spMkLst>
        </pc:spChg>
        <pc:spChg chg="mod">
          <ac:chgData name="Marten de Vries" userId="b57cd97b251b8e03" providerId="LiveId" clId="{08B97C64-3BDB-48DF-BF4E-B1787B503B47}" dt="2018-07-14T12:26:57.754" v="344" actId="26606"/>
          <ac:spMkLst>
            <pc:docMk/>
            <pc:sldMk cId="964390328" sldId="258"/>
            <ac:spMk id="3" creationId="{1180AE38-8215-489C-B811-DC27222509AD}"/>
          </ac:spMkLst>
        </pc:spChg>
        <pc:spChg chg="add del">
          <ac:chgData name="Marten de Vries" userId="b57cd97b251b8e03" providerId="LiveId" clId="{08B97C64-3BDB-48DF-BF4E-B1787B503B47}" dt="2018-07-14T12:26:57.754" v="344" actId="26606"/>
          <ac:spMkLst>
            <pc:docMk/>
            <pc:sldMk cId="964390328" sldId="258"/>
            <ac:spMk id="11" creationId="{EABBB1DE-B41C-45D7-9F5C-93B5DC58AA46}"/>
          </ac:spMkLst>
        </pc:spChg>
        <pc:picChg chg="add del mod">
          <ac:chgData name="Marten de Vries" userId="b57cd97b251b8e03" providerId="LiveId" clId="{08B97C64-3BDB-48DF-BF4E-B1787B503B47}" dt="2018-07-14T12:25:24.889" v="334" actId="478"/>
          <ac:picMkLst>
            <pc:docMk/>
            <pc:sldMk cId="964390328" sldId="258"/>
            <ac:picMk id="4" creationId="{77C67F0B-1F7F-4B1C-991D-37A6FCCCB0B1}"/>
          </ac:picMkLst>
        </pc:picChg>
        <pc:picChg chg="add del">
          <ac:chgData name="Marten de Vries" userId="b57cd97b251b8e03" providerId="LiveId" clId="{08B97C64-3BDB-48DF-BF4E-B1787B503B47}" dt="2018-07-14T12:26:38.538" v="341" actId="478"/>
          <ac:picMkLst>
            <pc:docMk/>
            <pc:sldMk cId="964390328" sldId="258"/>
            <ac:picMk id="5" creationId="{34CC84FD-4DA2-4B64-BC57-BF5087A50B42}"/>
          </ac:picMkLst>
        </pc:picChg>
        <pc:picChg chg="add mod ord">
          <ac:chgData name="Marten de Vries" userId="b57cd97b251b8e03" providerId="LiveId" clId="{08B97C64-3BDB-48DF-BF4E-B1787B503B47}" dt="2018-07-14T12:27:01.470" v="345" actId="14100"/>
          <ac:picMkLst>
            <pc:docMk/>
            <pc:sldMk cId="964390328" sldId="258"/>
            <ac:picMk id="6" creationId="{DFCE8D50-E9C8-4DF5-8F17-93409546764D}"/>
          </ac:picMkLst>
        </pc:picChg>
      </pc:sldChg>
      <pc:sldChg chg="addSp delSp modSp add mod modTransition setBg modAnim">
        <pc:chgData name="Marten de Vries" userId="b57cd97b251b8e03" providerId="LiveId" clId="{08B97C64-3BDB-48DF-BF4E-B1787B503B47}" dt="2018-07-14T16:33:05.065" v="1975"/>
        <pc:sldMkLst>
          <pc:docMk/>
          <pc:sldMk cId="3941213571" sldId="259"/>
        </pc:sldMkLst>
        <pc:spChg chg="mod">
          <ac:chgData name="Marten de Vries" userId="b57cd97b251b8e03" providerId="LiveId" clId="{08B97C64-3BDB-48DF-BF4E-B1787B503B47}" dt="2018-07-14T16:30:23.523" v="1939" actId="13926"/>
          <ac:spMkLst>
            <pc:docMk/>
            <pc:sldMk cId="3941213571" sldId="259"/>
            <ac:spMk id="2" creationId="{914CE054-6479-4789-9F3B-A35DCCF44A5F}"/>
          </ac:spMkLst>
        </pc:spChg>
        <pc:spChg chg="mod">
          <ac:chgData name="Marten de Vries" userId="b57cd97b251b8e03" providerId="LiveId" clId="{08B97C64-3BDB-48DF-BF4E-B1787B503B47}" dt="2018-07-14T12:46:52.133" v="1826" actId="14100"/>
          <ac:spMkLst>
            <pc:docMk/>
            <pc:sldMk cId="3941213571" sldId="259"/>
            <ac:spMk id="3" creationId="{1180AE38-8215-489C-B811-DC27222509AD}"/>
          </ac:spMkLst>
        </pc:spChg>
        <pc:spChg chg="add">
          <ac:chgData name="Marten de Vries" userId="b57cd97b251b8e03" providerId="LiveId" clId="{08B97C64-3BDB-48DF-BF4E-B1787B503B47}" dt="2018-07-14T12:27:19.833" v="349" actId="26606"/>
          <ac:spMkLst>
            <pc:docMk/>
            <pc:sldMk cId="3941213571" sldId="259"/>
            <ac:spMk id="10" creationId="{EABBB1DE-B41C-45D7-9F5C-93B5DC58AA46}"/>
          </ac:spMkLst>
        </pc:spChg>
        <pc:picChg chg="add mod ord">
          <ac:chgData name="Marten de Vries" userId="b57cd97b251b8e03" providerId="LiveId" clId="{08B97C64-3BDB-48DF-BF4E-B1787B503B47}" dt="2018-07-14T12:46:44.579" v="1793" actId="14100"/>
          <ac:picMkLst>
            <pc:docMk/>
            <pc:sldMk cId="3941213571" sldId="259"/>
            <ac:picMk id="5" creationId="{57564340-B28A-4AF2-869F-8A0580159FA9}"/>
          </ac:picMkLst>
        </pc:picChg>
        <pc:picChg chg="add del mod ord">
          <ac:chgData name="Marten de Vries" userId="b57cd97b251b8e03" providerId="LiveId" clId="{08B97C64-3BDB-48DF-BF4E-B1787B503B47}" dt="2018-07-14T12:26:28.921" v="339"/>
          <ac:picMkLst>
            <pc:docMk/>
            <pc:sldMk cId="3941213571" sldId="259"/>
            <ac:picMk id="2050" creationId="{605092D9-19FA-49C6-BD1D-2DC2F48F996F}"/>
          </ac:picMkLst>
        </pc:picChg>
        <pc:picChg chg="add mod ord modCrop">
          <ac:chgData name="Marten de Vries" userId="b57cd97b251b8e03" providerId="LiveId" clId="{08B97C64-3BDB-48DF-BF4E-B1787B503B47}" dt="2018-07-14T16:31:24.859" v="1955" actId="14100"/>
          <ac:picMkLst>
            <pc:docMk/>
            <pc:sldMk cId="3941213571" sldId="259"/>
            <ac:picMk id="2052" creationId="{05E6AFB2-B899-4FA6-9AE0-BA08BF383B71}"/>
          </ac:picMkLst>
        </pc:picChg>
      </pc:sldChg>
      <pc:sldChg chg="addSp modSp add mod modTransition setBg modAnim">
        <pc:chgData name="Marten de Vries" userId="b57cd97b251b8e03" providerId="LiveId" clId="{08B97C64-3BDB-48DF-BF4E-B1787B503B47}" dt="2018-07-14T16:33:05.065" v="1975"/>
        <pc:sldMkLst>
          <pc:docMk/>
          <pc:sldMk cId="392350795" sldId="260"/>
        </pc:sldMkLst>
        <pc:spChg chg="mod">
          <ac:chgData name="Marten de Vries" userId="b57cd97b251b8e03" providerId="LiveId" clId="{08B97C64-3BDB-48DF-BF4E-B1787B503B47}" dt="2018-07-14T16:30:26.595" v="1940" actId="13926"/>
          <ac:spMkLst>
            <pc:docMk/>
            <pc:sldMk cId="392350795" sldId="260"/>
            <ac:spMk id="2" creationId="{914CE054-6479-4789-9F3B-A35DCCF44A5F}"/>
          </ac:spMkLst>
        </pc:spChg>
        <pc:spChg chg="mod">
          <ac:chgData name="Marten de Vries" userId="b57cd97b251b8e03" providerId="LiveId" clId="{08B97C64-3BDB-48DF-BF4E-B1787B503B47}" dt="2018-07-14T12:44:58.837" v="1767" actId="1037"/>
          <ac:spMkLst>
            <pc:docMk/>
            <pc:sldMk cId="392350795" sldId="260"/>
            <ac:spMk id="3" creationId="{1180AE38-8215-489C-B811-DC27222509AD}"/>
          </ac:spMkLst>
        </pc:spChg>
        <pc:spChg chg="add">
          <ac:chgData name="Marten de Vries" userId="b57cd97b251b8e03" providerId="LiveId" clId="{08B97C64-3BDB-48DF-BF4E-B1787B503B47}" dt="2018-07-14T12:28:24.322" v="365" actId="26606"/>
          <ac:spMkLst>
            <pc:docMk/>
            <pc:sldMk cId="392350795" sldId="260"/>
            <ac:spMk id="9" creationId="{EABBB1DE-B41C-45D7-9F5C-93B5DC58AA46}"/>
          </ac:spMkLst>
        </pc:spChg>
        <pc:picChg chg="add mod ord">
          <ac:chgData name="Marten de Vries" userId="b57cd97b251b8e03" providerId="LiveId" clId="{08B97C64-3BDB-48DF-BF4E-B1787B503B47}" dt="2018-07-14T12:28:24.322" v="365" actId="26606"/>
          <ac:picMkLst>
            <pc:docMk/>
            <pc:sldMk cId="392350795" sldId="260"/>
            <ac:picMk id="4" creationId="{ED3CA0AE-174E-4BA3-A3A9-49AA214A8DB8}"/>
          </ac:picMkLst>
        </pc:picChg>
        <pc:picChg chg="add mod">
          <ac:chgData name="Marten de Vries" userId="b57cd97b251b8e03" providerId="LiveId" clId="{08B97C64-3BDB-48DF-BF4E-B1787B503B47}" dt="2018-07-14T12:51:29.419" v="1896" actId="14100"/>
          <ac:picMkLst>
            <pc:docMk/>
            <pc:sldMk cId="392350795" sldId="260"/>
            <ac:picMk id="5122" creationId="{40044830-A138-428C-B80E-14987AAAE9D0}"/>
          </ac:picMkLst>
        </pc:picChg>
      </pc:sldChg>
      <pc:sldChg chg="addSp delSp modSp add mod modTransition setBg modAnim">
        <pc:chgData name="Marten de Vries" userId="b57cd97b251b8e03" providerId="LiveId" clId="{08B97C64-3BDB-48DF-BF4E-B1787B503B47}" dt="2018-07-14T16:33:05.065" v="1975"/>
        <pc:sldMkLst>
          <pc:docMk/>
          <pc:sldMk cId="4261118405" sldId="261"/>
        </pc:sldMkLst>
        <pc:spChg chg="mod">
          <ac:chgData name="Marten de Vries" userId="b57cd97b251b8e03" providerId="LiveId" clId="{08B97C64-3BDB-48DF-BF4E-B1787B503B47}" dt="2018-07-14T16:30:38.419" v="1945" actId="13926"/>
          <ac:spMkLst>
            <pc:docMk/>
            <pc:sldMk cId="4261118405" sldId="261"/>
            <ac:spMk id="2" creationId="{914CE054-6479-4789-9F3B-A35DCCF44A5F}"/>
          </ac:spMkLst>
        </pc:spChg>
        <pc:spChg chg="mod">
          <ac:chgData name="Marten de Vries" userId="b57cd97b251b8e03" providerId="LiveId" clId="{08B97C64-3BDB-48DF-BF4E-B1787B503B47}" dt="2018-07-14T12:30:14.141" v="392" actId="403"/>
          <ac:spMkLst>
            <pc:docMk/>
            <pc:sldMk cId="4261118405" sldId="261"/>
            <ac:spMk id="3" creationId="{1180AE38-8215-489C-B811-DC27222509AD}"/>
          </ac:spMkLst>
        </pc:spChg>
        <pc:spChg chg="add del">
          <ac:chgData name="Marten de Vries" userId="b57cd97b251b8e03" providerId="LiveId" clId="{08B97C64-3BDB-48DF-BF4E-B1787B503B47}" dt="2018-07-14T12:29:50.387" v="383" actId="26606"/>
          <ac:spMkLst>
            <pc:docMk/>
            <pc:sldMk cId="4261118405" sldId="261"/>
            <ac:spMk id="9" creationId="{EABBB1DE-B41C-45D7-9F5C-93B5DC58AA46}"/>
          </ac:spMkLst>
        </pc:spChg>
        <pc:picChg chg="add del mod ord">
          <ac:chgData name="Marten de Vries" userId="b57cd97b251b8e03" providerId="LiveId" clId="{08B97C64-3BDB-48DF-BF4E-B1787B503B47}" dt="2018-07-14T12:29:52.260" v="384" actId="478"/>
          <ac:picMkLst>
            <pc:docMk/>
            <pc:sldMk cId="4261118405" sldId="261"/>
            <ac:picMk id="4" creationId="{69A489CF-E35D-440F-AF56-53A401D7C184}"/>
          </ac:picMkLst>
        </pc:picChg>
        <pc:picChg chg="add mod">
          <ac:chgData name="Marten de Vries" userId="b57cd97b251b8e03" providerId="LiveId" clId="{08B97C64-3BDB-48DF-BF4E-B1787B503B47}" dt="2018-07-14T12:30:04.981" v="386" actId="1076"/>
          <ac:picMkLst>
            <pc:docMk/>
            <pc:sldMk cId="4261118405" sldId="261"/>
            <ac:picMk id="4098" creationId="{AF670B85-4CD6-4500-A13F-F817132DBD7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5132" y="3887812"/>
            <a:ext cx="9146751" cy="607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44269"/>
            <a:ext cx="8534400" cy="6675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4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26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6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5132" y="3887812"/>
            <a:ext cx="9146751" cy="607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851528"/>
            <a:ext cx="7886700" cy="6696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65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1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954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47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48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34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4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5779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Afbeeldingsresultaat voor I love my church">
            <a:extLst>
              <a:ext uri="{FF2B5EF4-FFF2-40B4-BE49-F238E27FC236}">
                <a16:creationId xmlns:a16="http://schemas.microsoft.com/office/drawing/2014/main" id="{05C2B965-6021-47FF-8EBF-C857B15122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5" b="8154"/>
          <a:stretch/>
        </p:blipFill>
        <p:spPr bwMode="auto">
          <a:xfrm>
            <a:off x="6756900" y="0"/>
            <a:ext cx="2370636" cy="2057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fbeeldingsresultaat voor I love my church">
            <a:extLst>
              <a:ext uri="{FF2B5EF4-FFF2-40B4-BE49-F238E27FC236}">
                <a16:creationId xmlns:a16="http://schemas.microsoft.com/office/drawing/2014/main" id="{643E80F4-D877-431D-8680-B25AE8C9A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260"/>
            <a:ext cx="2572665" cy="208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CD9D9D0-215F-40D8-BCE1-E20754A8A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19" y="1829866"/>
            <a:ext cx="8603674" cy="1739347"/>
          </a:xfrm>
        </p:spPr>
        <p:txBody>
          <a:bodyPr>
            <a:noAutofit/>
          </a:bodyPr>
          <a:lstStyle/>
          <a:p>
            <a:r>
              <a:rPr lang="nl-NL" sz="6600" b="1" dirty="0">
                <a:solidFill>
                  <a:srgbClr val="FFFF00"/>
                </a:solidFill>
              </a:rPr>
              <a:t>I love </a:t>
            </a:r>
            <a:r>
              <a:rPr lang="nl-NL" sz="6600" b="1" dirty="0" err="1">
                <a:solidFill>
                  <a:srgbClr val="FFFF00"/>
                </a:solidFill>
              </a:rPr>
              <a:t>my</a:t>
            </a:r>
            <a:r>
              <a:rPr lang="nl-NL" sz="6600" b="1" dirty="0">
                <a:solidFill>
                  <a:srgbClr val="FFFF00"/>
                </a:solidFill>
              </a:rPr>
              <a:t> </a:t>
            </a:r>
            <a:r>
              <a:rPr lang="nl-NL" sz="6600" b="1" dirty="0" err="1">
                <a:solidFill>
                  <a:srgbClr val="FFFF00"/>
                </a:solidFill>
              </a:rPr>
              <a:t>church</a:t>
            </a:r>
            <a:r>
              <a:rPr lang="nl-NL" sz="6600" b="1" dirty="0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1362A52-2863-4249-9B13-987C0C32F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075" y="3888159"/>
            <a:ext cx="8534400" cy="667512"/>
          </a:xfrm>
        </p:spPr>
        <p:txBody>
          <a:bodyPr>
            <a:noAutofit/>
          </a:bodyPr>
          <a:lstStyle/>
          <a:p>
            <a:pPr algn="l"/>
            <a:r>
              <a:rPr lang="nl-NL" sz="4000" dirty="0">
                <a:solidFill>
                  <a:srgbClr val="0070C0"/>
                </a:solidFill>
              </a:rPr>
              <a:t>preek over </a:t>
            </a:r>
            <a:r>
              <a:rPr lang="nl-NL" sz="4000" dirty="0">
                <a:solidFill>
                  <a:srgbClr val="0070C0"/>
                </a:solidFill>
                <a:highlight>
                  <a:srgbClr val="00FF00"/>
                </a:highlight>
              </a:rPr>
              <a:t>Psalm 87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FE3F0E9-3769-41B7-983D-5039D1FC96F6}"/>
              </a:ext>
            </a:extLst>
          </p:cNvPr>
          <p:cNvSpPr/>
          <p:nvPr/>
        </p:nvSpPr>
        <p:spPr>
          <a:xfrm>
            <a:off x="490118" y="5717629"/>
            <a:ext cx="83490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>
                <a:highlight>
                  <a:srgbClr val="00FFFF"/>
                </a:highlight>
              </a:rPr>
              <a:t>Bedum, 15 juli 2018</a:t>
            </a:r>
          </a:p>
          <a:p>
            <a:pPr algn="r"/>
            <a:r>
              <a:rPr lang="nl-NL" sz="3200" dirty="0">
                <a:highlight>
                  <a:srgbClr val="FF00FF"/>
                </a:highlight>
              </a:rPr>
              <a:t>ds. Marten de Vries</a:t>
            </a:r>
          </a:p>
        </p:txBody>
      </p:sp>
      <p:pic>
        <p:nvPicPr>
          <p:cNvPr id="6156" name="Picture 12" descr="Gerelateerde afbeelding">
            <a:extLst>
              <a:ext uri="{FF2B5EF4-FFF2-40B4-BE49-F238E27FC236}">
                <a16:creationId xmlns:a16="http://schemas.microsoft.com/office/drawing/2014/main" id="{8399857B-D838-49D6-A7EA-BAB4F34C35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6" t="4910" r="11696" b="8330"/>
          <a:stretch/>
        </p:blipFill>
        <p:spPr bwMode="auto">
          <a:xfrm>
            <a:off x="5405934" y="2868179"/>
            <a:ext cx="3738068" cy="347380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Afbeeldingsresultaat voor I love my church">
            <a:extLst>
              <a:ext uri="{FF2B5EF4-FFF2-40B4-BE49-F238E27FC236}">
                <a16:creationId xmlns:a16="http://schemas.microsoft.com/office/drawing/2014/main" id="{6829E0A8-1322-4293-B33A-044FAEA4EA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" t="8073" r="178" b="12823"/>
          <a:stretch/>
        </p:blipFill>
        <p:spPr bwMode="auto">
          <a:xfrm>
            <a:off x="4714879" y="4631"/>
            <a:ext cx="2042022" cy="207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Gerelateerde afbeelding">
            <a:extLst>
              <a:ext uri="{FF2B5EF4-FFF2-40B4-BE49-F238E27FC236}">
                <a16:creationId xmlns:a16="http://schemas.microsoft.com/office/drawing/2014/main" id="{0E30727D-5A8C-4792-A982-16F161FFEE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5" r="3531" b="-506"/>
          <a:stretch/>
        </p:blipFill>
        <p:spPr bwMode="auto">
          <a:xfrm>
            <a:off x="2572665" y="0"/>
            <a:ext cx="2142213" cy="208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930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4CE054-6479-4789-9F3B-A35DCCF44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highlight>
                  <a:srgbClr val="FFFF00"/>
                </a:highlight>
              </a:rPr>
              <a:t>I love </a:t>
            </a:r>
            <a:r>
              <a:rPr lang="nl-NL" sz="5400" dirty="0" err="1">
                <a:highlight>
                  <a:srgbClr val="FFFF00"/>
                </a:highlight>
              </a:rPr>
              <a:t>my</a:t>
            </a:r>
            <a:r>
              <a:rPr lang="nl-NL" sz="5400" dirty="0">
                <a:highlight>
                  <a:srgbClr val="FFFF00"/>
                </a:highlight>
              </a:rPr>
              <a:t> </a:t>
            </a:r>
            <a:r>
              <a:rPr lang="nl-NL" sz="5400" dirty="0" err="1">
                <a:highlight>
                  <a:srgbClr val="FFFF00"/>
                </a:highlight>
              </a:rPr>
              <a:t>church</a:t>
            </a:r>
            <a:endParaRPr lang="nl-NL" sz="5400" dirty="0">
              <a:highlight>
                <a:srgbClr val="FFFF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80AE38-8215-489C-B811-DC2722250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019" y="2011680"/>
            <a:ext cx="7772400" cy="4206240"/>
          </a:xfrm>
        </p:spPr>
        <p:txBody>
          <a:bodyPr>
            <a:normAutofit/>
          </a:bodyPr>
          <a:lstStyle/>
          <a:p>
            <a:r>
              <a:rPr lang="nl-NL" sz="3200" b="1" dirty="0"/>
              <a:t>houden van mijn kerk?</a:t>
            </a:r>
          </a:p>
          <a:p>
            <a:r>
              <a:rPr lang="nl-NL" sz="3200" b="1" dirty="0"/>
              <a:t>waar zou ik zijn zonder mijn kerk?</a:t>
            </a:r>
          </a:p>
          <a:p>
            <a:endParaRPr lang="nl-NL" sz="3200" dirty="0"/>
          </a:p>
        </p:txBody>
      </p:sp>
      <p:pic>
        <p:nvPicPr>
          <p:cNvPr id="1026" name="Picture 2" descr="Afbeeldingsresultaat voor I love my church">
            <a:extLst>
              <a:ext uri="{FF2B5EF4-FFF2-40B4-BE49-F238E27FC236}">
                <a16:creationId xmlns:a16="http://schemas.microsoft.com/office/drawing/2014/main" id="{A4E7D436-F1CE-498E-A30F-60642E62A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213" y="3429000"/>
            <a:ext cx="5982787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148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4CE054-6479-4789-9F3B-A35DCCF44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highlight>
                  <a:srgbClr val="FFFF00"/>
                </a:highlight>
              </a:rPr>
              <a:t>I love </a:t>
            </a:r>
            <a:r>
              <a:rPr lang="nl-NL" sz="5400" dirty="0" err="1">
                <a:highlight>
                  <a:srgbClr val="FFFF00"/>
                </a:highlight>
              </a:rPr>
              <a:t>my</a:t>
            </a:r>
            <a:r>
              <a:rPr lang="nl-NL" sz="5400" dirty="0">
                <a:highlight>
                  <a:srgbClr val="FFFF00"/>
                </a:highlight>
              </a:rPr>
              <a:t> </a:t>
            </a:r>
            <a:r>
              <a:rPr lang="nl-NL" sz="5400" dirty="0" err="1">
                <a:highlight>
                  <a:srgbClr val="FFFF00"/>
                </a:highlight>
              </a:rPr>
              <a:t>church</a:t>
            </a:r>
            <a:endParaRPr lang="nl-NL" sz="5400" dirty="0">
              <a:highlight>
                <a:srgbClr val="FFFF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80AE38-8215-489C-B811-DC2722250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019" y="2011680"/>
            <a:ext cx="7772400" cy="4206240"/>
          </a:xfrm>
        </p:spPr>
        <p:txBody>
          <a:bodyPr>
            <a:normAutofit/>
          </a:bodyPr>
          <a:lstStyle/>
          <a:p>
            <a:r>
              <a:rPr lang="nl-NL" sz="3200" dirty="0"/>
              <a:t>God houdt van de kerk</a:t>
            </a:r>
          </a:p>
          <a:p>
            <a:r>
              <a:rPr lang="nl-NL" sz="3200" dirty="0"/>
              <a:t>God houdt van mensen</a:t>
            </a:r>
          </a:p>
          <a:p>
            <a:r>
              <a:rPr lang="nl-NL" sz="3200" dirty="0"/>
              <a:t>mensen houden van de kerk</a:t>
            </a:r>
          </a:p>
        </p:txBody>
      </p:sp>
      <p:pic>
        <p:nvPicPr>
          <p:cNvPr id="6" name="Picture 2" descr="Afbeeldingsresultaat voor I love my church">
            <a:extLst>
              <a:ext uri="{FF2B5EF4-FFF2-40B4-BE49-F238E27FC236}">
                <a16:creationId xmlns:a16="http://schemas.microsoft.com/office/drawing/2014/main" id="{DFCE8D50-E9C8-4DF5-8F17-934095467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344" y="3833166"/>
            <a:ext cx="5430297" cy="3024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390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Afbeeldingsresultaat voor I love my church">
            <a:extLst>
              <a:ext uri="{FF2B5EF4-FFF2-40B4-BE49-F238E27FC236}">
                <a16:creationId xmlns:a16="http://schemas.microsoft.com/office/drawing/2014/main" id="{05E6AFB2-B899-4FA6-9AE0-BA08BF383B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59" t="11399" r="20880" b="10466"/>
          <a:stretch/>
        </p:blipFill>
        <p:spPr bwMode="auto">
          <a:xfrm>
            <a:off x="6569050" y="3543175"/>
            <a:ext cx="2611525" cy="330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Afbeeldingsresultaat voor I love my church">
            <a:extLst>
              <a:ext uri="{FF2B5EF4-FFF2-40B4-BE49-F238E27FC236}">
                <a16:creationId xmlns:a16="http://schemas.microsoft.com/office/drawing/2014/main" id="{57564340-B28A-4AF2-869F-8A0580159F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2" r="13414" b="-1"/>
          <a:stretch/>
        </p:blipFill>
        <p:spPr bwMode="auto">
          <a:xfrm>
            <a:off x="-29241" y="10"/>
            <a:ext cx="6942105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ABBB1DE-B41C-45D7-9F5C-93B5DC58A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14CE054-6479-4789-9F3B-A35DCCF44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189" y="284176"/>
            <a:ext cx="7338060" cy="1508760"/>
          </a:xfrm>
        </p:spPr>
        <p:txBody>
          <a:bodyPr>
            <a:normAutofit/>
          </a:bodyPr>
          <a:lstStyle/>
          <a:p>
            <a:r>
              <a:rPr lang="nl-NL" dirty="0">
                <a:highlight>
                  <a:srgbClr val="FFFF00"/>
                </a:highlight>
              </a:rPr>
              <a:t>God houdt van de kerk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80AE38-8215-489C-B811-DC2722250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189" y="2011680"/>
            <a:ext cx="7788269" cy="4206240"/>
          </a:xfrm>
        </p:spPr>
        <p:txBody>
          <a:bodyPr>
            <a:normAutofit lnSpcReduction="10000"/>
          </a:bodyPr>
          <a:lstStyle/>
          <a:p>
            <a:r>
              <a:rPr lang="nl-NL" sz="3200" b="1" dirty="0"/>
              <a:t>heilige bergen, lievelingsstad</a:t>
            </a:r>
          </a:p>
          <a:p>
            <a:endParaRPr lang="nl-NL" sz="3200" b="1" dirty="0"/>
          </a:p>
          <a:p>
            <a:r>
              <a:rPr lang="nl-NL" sz="3200" b="1" dirty="0"/>
              <a:t>waar God zijn zegen liet neerdalen</a:t>
            </a:r>
          </a:p>
          <a:p>
            <a:endParaRPr lang="nl-NL" sz="3200" b="1" dirty="0"/>
          </a:p>
          <a:p>
            <a:r>
              <a:rPr lang="nl-NL" sz="3200" b="1" dirty="0"/>
              <a:t>‘het hemelse Jeruzalem’</a:t>
            </a:r>
          </a:p>
          <a:p>
            <a:endParaRPr lang="nl-NL" sz="3200" b="1" dirty="0"/>
          </a:p>
          <a:p>
            <a:r>
              <a:rPr lang="nl-NL" sz="3200" b="1" dirty="0"/>
              <a:t>‘een geestelijke tempel’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941213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beeldingsresultaat voor I love my church">
            <a:extLst>
              <a:ext uri="{FF2B5EF4-FFF2-40B4-BE49-F238E27FC236}">
                <a16:creationId xmlns:a16="http://schemas.microsoft.com/office/drawing/2014/main" id="{ED3CA0AE-174E-4BA3-A3A9-49AA214A8D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2" r="13414" b="-1"/>
          <a:stretch/>
        </p:blipFill>
        <p:spPr bwMode="auto">
          <a:xfrm>
            <a:off x="20" y="10"/>
            <a:ext cx="9143979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ABBB1DE-B41C-45D7-9F5C-93B5DC58A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14CE054-6479-4789-9F3B-A35DCCF44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189" y="284176"/>
            <a:ext cx="7338060" cy="1508760"/>
          </a:xfrm>
        </p:spPr>
        <p:txBody>
          <a:bodyPr>
            <a:normAutofit/>
          </a:bodyPr>
          <a:lstStyle/>
          <a:p>
            <a:r>
              <a:rPr lang="nl-NL" dirty="0">
                <a:highlight>
                  <a:srgbClr val="FFFF00"/>
                </a:highlight>
              </a:rPr>
              <a:t>God houdt van mensen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80AE38-8215-489C-B811-DC2722250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42" y="2223821"/>
            <a:ext cx="7338060" cy="4206240"/>
          </a:xfrm>
        </p:spPr>
        <p:txBody>
          <a:bodyPr>
            <a:normAutofit/>
          </a:bodyPr>
          <a:lstStyle/>
          <a:p>
            <a:r>
              <a:rPr lang="nl-NL" sz="3200" b="1" dirty="0"/>
              <a:t>wat moeten al die lui in Sion?</a:t>
            </a:r>
          </a:p>
          <a:p>
            <a:r>
              <a:rPr lang="nl-NL" sz="3200" b="1" dirty="0" err="1"/>
              <a:t>Illyrië</a:t>
            </a:r>
            <a:r>
              <a:rPr lang="nl-NL" sz="3200" b="1" dirty="0"/>
              <a:t>; en eindelijk Bedum</a:t>
            </a:r>
          </a:p>
          <a:p>
            <a:r>
              <a:rPr lang="nl-NL" sz="3200" b="1" dirty="0"/>
              <a:t>jouw kerk: Gods oogappel</a:t>
            </a:r>
          </a:p>
          <a:p>
            <a:endParaRPr lang="nl-NL" b="1" dirty="0"/>
          </a:p>
        </p:txBody>
      </p:sp>
      <p:pic>
        <p:nvPicPr>
          <p:cNvPr id="5122" name="Picture 2" descr="Gerelateerde afbeelding">
            <a:extLst>
              <a:ext uri="{FF2B5EF4-FFF2-40B4-BE49-F238E27FC236}">
                <a16:creationId xmlns:a16="http://schemas.microsoft.com/office/drawing/2014/main" id="{40044830-A138-428C-B80E-14987AAAE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369" y="3989162"/>
            <a:ext cx="3883150" cy="288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50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4CE054-6479-4789-9F3B-A35DCCF44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189" y="284176"/>
            <a:ext cx="7338060" cy="1508760"/>
          </a:xfrm>
        </p:spPr>
        <p:txBody>
          <a:bodyPr>
            <a:normAutofit/>
          </a:bodyPr>
          <a:lstStyle/>
          <a:p>
            <a:r>
              <a:rPr lang="nl-NL" dirty="0">
                <a:highlight>
                  <a:srgbClr val="FFFF00"/>
                </a:highlight>
              </a:rPr>
              <a:t>Mensen houden van de kerk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80AE38-8215-489C-B811-DC2722250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831" y="2045110"/>
            <a:ext cx="8003418" cy="4172810"/>
          </a:xfrm>
        </p:spPr>
        <p:txBody>
          <a:bodyPr>
            <a:normAutofit/>
          </a:bodyPr>
          <a:lstStyle/>
          <a:p>
            <a:r>
              <a:rPr lang="nl-NL" sz="3200" b="1" dirty="0"/>
              <a:t>je ziet het voor je</a:t>
            </a:r>
          </a:p>
          <a:p>
            <a:endParaRPr lang="nl-NL" sz="3200" b="1" dirty="0"/>
          </a:p>
          <a:p>
            <a:r>
              <a:rPr lang="nl-NL" sz="3200" b="1" dirty="0"/>
              <a:t>niet zeuren maar zingen</a:t>
            </a:r>
          </a:p>
        </p:txBody>
      </p:sp>
      <p:pic>
        <p:nvPicPr>
          <p:cNvPr id="4098" name="Picture 2" descr="Afbeeldingsresultaat voor I love my church">
            <a:extLst>
              <a:ext uri="{FF2B5EF4-FFF2-40B4-BE49-F238E27FC236}">
                <a16:creationId xmlns:a16="http://schemas.microsoft.com/office/drawing/2014/main" id="{AF670B85-4CD6-4500-A13F-F817132DB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170" y="3880256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8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Gestreept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114</Words>
  <Application>Microsoft Office PowerPoint</Application>
  <PresentationFormat>Diavoorstelling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Corbel</vt:lpstr>
      <vt:lpstr>Wingdings</vt:lpstr>
      <vt:lpstr>Gestreept</vt:lpstr>
      <vt:lpstr>I love my church </vt:lpstr>
      <vt:lpstr>I love my church</vt:lpstr>
      <vt:lpstr>I love my church</vt:lpstr>
      <vt:lpstr>God houdt van de kerk</vt:lpstr>
      <vt:lpstr>God houdt van mensen</vt:lpstr>
      <vt:lpstr>Mensen houden van de kerk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love my church </dc:title>
  <dc:creator>Marten de Vries</dc:creator>
  <cp:lastModifiedBy>Marten de Vries</cp:lastModifiedBy>
  <cp:revision>1</cp:revision>
  <dcterms:created xsi:type="dcterms:W3CDTF">2018-07-14T12:29:50Z</dcterms:created>
  <dcterms:modified xsi:type="dcterms:W3CDTF">2018-07-14T16:35:12Z</dcterms:modified>
</cp:coreProperties>
</file>