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6" r:id="rId4"/>
    <p:sldId id="269" r:id="rId5"/>
    <p:sldId id="264" r:id="rId6"/>
    <p:sldId id="268" r:id="rId7"/>
    <p:sldId id="277" r:id="rId8"/>
    <p:sldId id="289" r:id="rId9"/>
    <p:sldId id="263" r:id="rId10"/>
    <p:sldId id="267" r:id="rId11"/>
    <p:sldId id="291" r:id="rId12"/>
    <p:sldId id="292" r:id="rId13"/>
    <p:sldId id="293" r:id="rId14"/>
    <p:sldId id="270" r:id="rId15"/>
    <p:sldId id="271" r:id="rId16"/>
    <p:sldId id="272" r:id="rId17"/>
    <p:sldId id="273" r:id="rId18"/>
    <p:sldId id="294" r:id="rId19"/>
    <p:sldId id="295" r:id="rId20"/>
    <p:sldId id="297" r:id="rId21"/>
    <p:sldId id="298" r:id="rId22"/>
    <p:sldId id="280" r:id="rId23"/>
    <p:sldId id="282" r:id="rId24"/>
    <p:sldId id="285" r:id="rId25"/>
    <p:sldId id="286" r:id="rId26"/>
    <p:sldId id="278" r:id="rId27"/>
    <p:sldId id="274" r:id="rId28"/>
    <p:sldId id="275" r:id="rId29"/>
    <p:sldId id="276" r:id="rId3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AB9631-3846-459D-B1F7-37191DC6ED3E}" v="97" dt="2018-12-25T07:43:10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4660"/>
  </p:normalViewPr>
  <p:slideViewPr>
    <p:cSldViewPr>
      <p:cViewPr varScale="1">
        <p:scale>
          <a:sx n="121" d="100"/>
          <a:sy n="121" d="100"/>
        </p:scale>
        <p:origin x="168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en de Vries" userId="b57cd97b251b8e03" providerId="LiveId" clId="{F8AB9631-3846-459D-B1F7-37191DC6ED3E}"/>
    <pc:docChg chg="modSld">
      <pc:chgData name="Marten de Vries" userId="b57cd97b251b8e03" providerId="LiveId" clId="{F8AB9631-3846-459D-B1F7-37191DC6ED3E}" dt="2018-12-25T07:43:10.504" v="97"/>
      <pc:docMkLst>
        <pc:docMk/>
      </pc:docMkLst>
      <pc:sldChg chg="modSp modAnim">
        <pc:chgData name="Marten de Vries" userId="b57cd97b251b8e03" providerId="LiveId" clId="{F8AB9631-3846-459D-B1F7-37191DC6ED3E}" dt="2018-12-25T07:41:20.671" v="56"/>
        <pc:sldMkLst>
          <pc:docMk/>
          <pc:sldMk cId="0" sldId="264"/>
        </pc:sldMkLst>
        <pc:spChg chg="mod">
          <ac:chgData name="Marten de Vries" userId="b57cd97b251b8e03" providerId="LiveId" clId="{F8AB9631-3846-459D-B1F7-37191DC6ED3E}" dt="2018-12-25T07:40:18.654" v="17" actId="1038"/>
          <ac:spMkLst>
            <pc:docMk/>
            <pc:sldMk cId="0" sldId="264"/>
            <ac:spMk id="5" creationId="{797A2BCD-D788-45F1-92EC-46D3EB32B117}"/>
          </ac:spMkLst>
        </pc:spChg>
      </pc:sldChg>
      <pc:sldChg chg="modAnim">
        <pc:chgData name="Marten de Vries" userId="b57cd97b251b8e03" providerId="LiveId" clId="{F8AB9631-3846-459D-B1F7-37191DC6ED3E}" dt="2018-12-25T07:43:10.504" v="97"/>
        <pc:sldMkLst>
          <pc:docMk/>
          <pc:sldMk cId="0" sldId="268"/>
        </pc:sldMkLst>
      </pc:sldChg>
      <pc:sldChg chg="modSp modAnim">
        <pc:chgData name="Marten de Vries" userId="b57cd97b251b8e03" providerId="LiveId" clId="{F8AB9631-3846-459D-B1F7-37191DC6ED3E}" dt="2018-12-25T07:40:05.554" v="8" actId="20577"/>
        <pc:sldMkLst>
          <pc:docMk/>
          <pc:sldMk cId="0" sldId="269"/>
        </pc:sldMkLst>
        <pc:spChg chg="mod">
          <ac:chgData name="Marten de Vries" userId="b57cd97b251b8e03" providerId="LiveId" clId="{F8AB9631-3846-459D-B1F7-37191DC6ED3E}" dt="2018-12-25T07:40:05.554" v="8" actId="20577"/>
          <ac:spMkLst>
            <pc:docMk/>
            <pc:sldMk cId="0" sldId="269"/>
            <ac:spMk id="9" creationId="{109BF8D3-E52F-4819-9EDD-6168FDBF4BE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D5DB4-10AD-472F-95C5-5A39CE163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076DAC-A7CC-4C9B-89CB-778B1C03F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47B5E6-D9F0-487E-87AC-B64A917026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8625E1-C6B4-4C7C-BC5D-967B13DF6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4FAA01-4C3D-41F9-A45C-B79F9E79A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FEAEB-B9F0-4BF6-8307-638CF85A37A3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0516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B69DE-DF9F-46DA-BC72-C8A26BA2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D3EC043-284F-4D60-991D-A05EA3E7C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93F9B7-3546-459A-8F23-AC4FAF4E5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4D0BB8-5F9D-4757-81B6-7CAFC38344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EFD4DE-3F76-4272-A651-EB1437ACB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82074-343D-4367-8B09-AFC85F5165BD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277621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551FABC-BB94-4C4B-9D24-BE483720A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A31465-FEB0-4659-BE44-6B863E33C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C63F9-D40A-4A46-9154-E64013528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22FA54-5413-4200-92AB-AE262834FE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1608D1-6E27-4C07-8E75-ADE572FE8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47114-B92B-43ED-A964-A5541AF9CD71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279164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85437-45F9-4744-8742-5E9F28E9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7A698-3135-4991-8B43-C226B850857D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AEF70-9C8F-4FAF-9E06-66F2BAB0D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2A128-0398-4F18-A8A7-64FA6D6A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A8E64-7BCC-4C32-9135-493B5F13D90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0915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9A888-239A-474D-814B-A2395833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98BC-AAD5-44F2-B036-4A1931914A4B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ECE9-7F85-41DA-9739-F36C39AE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27013-057C-4D40-B8A8-96A68F46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A34C-2A3E-4644-84BA-FD1D4C7F9D7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52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D930C-6B31-4E7A-BA56-C722D7027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315C5-B836-4E1F-9841-954C023903E8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6B4D4-705B-4E19-836E-FD7439D0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11AAE-8BB6-4131-B63E-68968F9C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5BF96-F6AF-4F04-827F-2E5AA74F5C9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85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C4EFBC-162A-467F-AF10-96E58ACD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A79A-CC84-4377-9F3C-B6CC5E4FD5C4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FBBB82-7837-4B5B-ACBB-E884C2403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61F264-3689-4A3B-B040-7E419765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595F-F579-4A94-931C-6B1F1A8E217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78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A476D0-7E1B-4517-813B-885B3ECD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698D8-75D2-45F0-9F43-3FE38C3346C6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BD49C20-F366-4392-A911-A9E689D5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B314F3-9095-4069-BE6B-BFA43506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E62B2-4D82-49BD-83EB-50550611F93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01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13EB5B-A357-43A8-BA2D-9EDFB891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00E74-770E-4768-AF0C-D887374FA9F8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F733B4-07A9-42E0-B4B3-C8EE126A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254160-5881-4F63-A6CB-ADBF006E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2C4EB-14E5-4FBE-82A8-4A22C193092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323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EDBFEFE-8868-4388-88E8-C04FD790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FC8CA-F28D-4167-B768-A9BB849B27E2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185A08-D8B5-4ABB-A9CA-85BC8DD6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FE2CAE-355C-4AF1-BE3D-793838B5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FCB5-D130-4A15-AA63-FDE41B3A290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971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B03C28-7A39-49E0-BC58-01326F68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E2DB5-5A24-46EC-9AD4-17C06AE61405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9AC3D8-A6D2-4E4F-BB9D-39D12608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D0472D-14C4-4FD9-9FF4-B1AFA682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9D9C3-0EEF-4470-8674-221E76BA652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96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FF6DA-F8BE-426F-A318-D8739937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4EB846-F810-4FDA-9861-253261F3B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24A614-AD24-41CC-8D0B-61D29E156C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CC81F-54B8-42C6-90F6-D0CF0BD6F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31D301-F521-4605-86D9-814B2FF3EC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049D-B4D1-4B51-B95B-CA38086E3A4E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2677719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05CD41-3EDB-4AC8-9154-30DEC615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A92C-7BCA-489B-8AF8-2AFC0AB86061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9FA1D3-0BAD-4CCE-B339-6E51A4F8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DF2FDC-6ADB-4940-B11C-0A225555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95E7B-EF76-47F8-B82A-331924303B3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500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2AE806-DD40-4429-9AD1-B46116F89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3B412-16AE-4006-8C4E-E5E26DC0B44B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B28A28-7F99-44D5-AD13-4C0C7247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6E4BDE-81D0-4D9E-ADD0-76D99989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B97B-ADAB-431A-9ECD-C995A76CCA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438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4A895-1D5B-4C26-B70F-A8A47B8A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BD4F-0EA2-44C5-9A75-1F07F99FE6A1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B9F54-1AE8-42D4-BE4C-4A2DCB63D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B6BC-DBEE-4126-A95C-07110BCF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83A01-8624-4C2A-A056-C2136ECBD3D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2301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81D8B480-4C15-4B21-9CB4-BD413AB61962}"/>
              </a:ext>
            </a:extLst>
          </p:cNvPr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5179A31-3EF8-4FE6-9F0F-9781E1E0DCC9}"/>
              </a:ext>
            </a:extLst>
          </p:cNvPr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D4563C-0AB7-43E2-97F5-A2F6A68580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0AC73-98E8-4D55-AE20-552B095175C7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B0270F-7E73-4EE8-9EB9-58678065F3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7C539E-5D68-4726-94B6-84F98200C5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9B289-3494-4FF2-BF75-0431B13E2A4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345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A5AE4-B5BB-43AF-9AFB-044346ED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7B46E-BD0D-4581-8976-3748ED9A5159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0C7CA-1B61-4ED9-B6D1-87AB2FAB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981A0-CA89-4B7E-BD31-57B8BFCA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3D72A-FB1B-44AE-918F-7BD84C03E3F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4246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2ECFB135-D899-4E4A-92B6-05804B24F8FC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5F1C3F38-301C-40FD-95D6-53A7A3C5D2AB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8B7425F-0358-4706-AC3E-3D5F93D34CD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3A3A-A8AE-4ACD-A243-11DE5B29F878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3B42F57-93C7-4CF9-8BA1-6D832D5AD7E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2A2C27B-6D53-4003-8ADD-6F7D0CE2D67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7F479-0F3D-4D13-ADD1-AB902EBA5E1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91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FDBD3BA0-873B-48FC-882C-B3C65EB93D1C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A7D1AA73-3692-4837-8A11-DCF1C9B3A5C9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5EA9080-A672-47A2-A8C8-B31E007F5CE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497DC-7904-4055-8663-A60B5C76CB54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CAC7C2B-5029-47A7-AE77-1DCF6BAA25E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EADE758-B278-4DBB-AC48-FCA96B95266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6A20-CDC7-442F-B31A-133D18686EC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6685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B2189-221E-4B14-8BD3-0A3867B4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E277A-5550-4CD6-8115-8B2ADE60E678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AB375-D49F-49E5-A191-223E37DC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871FB-91E5-47D3-A805-3505E6D8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8747-CED9-4417-9D1F-5DD40348C71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334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7E9B-653D-4714-B224-DB5846E8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BD389-8EAF-458A-9AD8-9FB6D10509FB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FB767-BF20-43A2-8DE2-8773464B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D7661-9C49-4FDF-B5AF-FD065CA1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4287A-49E8-4889-8919-59CE0E0CC46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70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18159-7269-43FA-8824-E7D94C9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381315-70CC-4B85-8EE3-7FCD188F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6D00BC-9313-4FC9-B5DD-7D5C6DC64A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849E78-0C7C-44A4-A9DF-1EC03528C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999513-AD78-45C3-9627-EE05EC9C6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C04DC-7DFA-48B2-B002-79869276DAC5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99593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2F4E9-B6FF-4912-AEE5-28898D5B8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82C20F-D78E-445E-85D8-070D55C59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AB92AF-1A7E-4CB1-9AF3-76B35054E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C34FF5-30A1-478F-99BB-E07CEE7373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5D99F-7BCA-48CC-AD88-D38BA2E4E3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DFCD6-D248-4AEA-89D2-725DDAFDAA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155DE-5660-423E-9186-BB80580CB3DD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52004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0C791-E161-4728-AC8B-9CDBD399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25C79F-F58C-470E-AC36-7AF6C8F7C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67A7EC-CD18-4899-AE2E-BC51960C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A82DDF4-DDBA-4107-873D-A862C936C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1D84A43-1427-4782-84DA-7E386269B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7EB17C-8297-4AB1-B675-DA21B0A42C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C403E2-12C0-4710-BFD2-4352588BA5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5F009A-98FA-47D5-A6B7-291218DE7B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19BA5-22C8-4BEB-9F64-45AE204CAD60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247131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FE1C4-7EDA-4C7D-97AF-8E8F961D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99DA21-CEF8-4B93-93B9-B4CFABB68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06F92F-3AE5-4ADE-A4DB-B1EFCCA1BE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AFE880-D67B-40A7-965B-FEFFC65C8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BA6F4-97B8-48E4-B696-612541B5FF45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168383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831338-BFBC-467E-9DA2-BA5FDD8CB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25D0BB-2644-4EB9-9C50-4B62835689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314286-6C0E-43B8-B3E5-743C2672A6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D51D7-8192-4E0D-A417-409EBAB8A694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411504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A6F78-B67B-4F2A-8839-4EFA235D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8097E9-E377-4D81-AE31-9421AABAB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2D0249-C215-43F3-935E-F8A41D827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38ACF-4616-4957-A830-7C31EB144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CA941-CB25-4568-950E-484BC2D48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B399E-D356-41E8-A3EC-057A87B9E8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FDEC8-C58E-465C-9A97-AED7799E1BAB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37171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6B236-0276-4667-8269-4EA682739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6166A84-BE04-4607-BEC1-D1395E8CF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36DF20-6F92-4158-8D49-AB0273D9B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7A315-E8C2-4B55-BB57-97D52D9A33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D0B2A-7015-43F1-959C-82699F1D68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D7BE9A-6AAD-4C6C-813B-944B37BF1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8878E-FB9F-4919-8338-37C5FC06599D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407622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2498BB0-9219-461F-B68B-5B05D63CC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nl-NL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196198A-AF1E-4E05-8274-59242CBB1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nl-NL"/>
              <a:t>Haga clic para modificar el estilo de texto del patrón</a:t>
            </a:r>
          </a:p>
          <a:p>
            <a:pPr lvl="1"/>
            <a:r>
              <a:rPr lang="es-ES" altLang="nl-NL"/>
              <a:t>Segundo nivel</a:t>
            </a:r>
          </a:p>
          <a:p>
            <a:pPr lvl="2"/>
            <a:r>
              <a:rPr lang="es-ES" altLang="nl-NL"/>
              <a:t>Tercer nivel</a:t>
            </a:r>
          </a:p>
          <a:p>
            <a:pPr lvl="3"/>
            <a:r>
              <a:rPr lang="es-ES" altLang="nl-NL"/>
              <a:t>Cuarto nivel</a:t>
            </a:r>
          </a:p>
          <a:p>
            <a:pPr lvl="4"/>
            <a:r>
              <a:rPr lang="es-ES" altLang="nl-NL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4FE8DA-B155-4631-9F93-551A0FE1B6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B1CF83-3F70-4EC0-922E-9B4E913D1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710AC1-B372-4988-9F05-6062A8FA5E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AECE002-4EBE-42B7-B9E9-0DE845031161}" type="slidenum">
              <a:rPr lang="es-ES" altLang="nl-NL"/>
              <a:pPr>
                <a:defRPr/>
              </a:pPr>
              <a:t>‹nr.›</a:t>
            </a:fld>
            <a:endParaRPr lang="es-E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023AD6BC-006D-463E-8E86-46A78AFA48C4}"/>
              </a:ext>
            </a:extLst>
          </p:cNvPr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BD2D24-16F6-4422-84C9-764D54894E12}"/>
              </a:ext>
            </a:extLst>
          </p:cNvPr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7F4A88-935A-4B3C-A1E0-39FEFA9F416D}"/>
              </a:ext>
            </a:extLst>
          </p:cNvPr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85CFC0B-CF50-4414-9046-0FD1D1E63F70}"/>
              </a:ext>
            </a:extLst>
          </p:cNvPr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FCDCD1-F115-405C-974B-4CD33AC37683}"/>
              </a:ext>
            </a:extLst>
          </p:cNvPr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87C617-1279-4B50-B629-7CB8F3439876}"/>
              </a:ext>
            </a:extLst>
          </p:cNvPr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6" name="Title Placeholder 1">
            <a:extLst>
              <a:ext uri="{FF2B5EF4-FFF2-40B4-BE49-F238E27FC236}">
                <a16:creationId xmlns:a16="http://schemas.microsoft.com/office/drawing/2014/main" id="{597D4C27-5862-43F6-BCC1-5B91253AF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stijl te bewerken</a:t>
            </a:r>
            <a:endParaRPr lang="en-US" altLang="nl-NL"/>
          </a:p>
        </p:txBody>
      </p:sp>
      <p:sp>
        <p:nvSpPr>
          <p:cNvPr id="2067" name="Text Placeholder 2">
            <a:extLst>
              <a:ext uri="{FF2B5EF4-FFF2-40B4-BE49-F238E27FC236}">
                <a16:creationId xmlns:a16="http://schemas.microsoft.com/office/drawing/2014/main" id="{45875C10-60D4-4A8B-8003-4848A4C765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Tekststijl van het model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03278-9ED3-463D-8C27-4FB0458E1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FA32DAF1-94B5-4F9B-8005-937FEB11A7E8}" type="datetimeFigureOut">
              <a:rPr lang="nl-NL"/>
              <a:pPr>
                <a:defRPr/>
              </a:pPr>
              <a:t>25-12-2018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58839-B267-4F01-90D2-E02E82257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16377-17F1-4B12-AD42-9F86AE6D8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972030-1625-445F-B53E-18B660A8A26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30" r:id="rId12"/>
    <p:sldLayoutId id="2147483827" r:id="rId13"/>
    <p:sldLayoutId id="2147483831" r:id="rId14"/>
    <p:sldLayoutId id="2147483832" r:id="rId15"/>
    <p:sldLayoutId id="2147483828" r:id="rId16"/>
    <p:sldLayoutId id="2147483829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Gerelateerde afbeelding">
            <a:extLst>
              <a:ext uri="{FF2B5EF4-FFF2-40B4-BE49-F238E27FC236}">
                <a16:creationId xmlns:a16="http://schemas.microsoft.com/office/drawing/2014/main" id="{BBE8E22E-DD2B-455B-9417-F3D1879F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565400"/>
            <a:ext cx="27876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2D56566F-10FE-42FF-97EA-BCC76A51A7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512" y="764704"/>
            <a:ext cx="8785101" cy="574675"/>
          </a:xfrm>
          <a:extLst/>
        </p:spPr>
        <p:txBody>
          <a:bodyPr anchor="ctr"/>
          <a:lstStyle/>
          <a:p>
            <a:pPr eaLnBrk="1" hangingPunct="1">
              <a:defRPr/>
            </a:pPr>
            <a:r>
              <a:rPr lang="es-ES" altLang="nl-NL" sz="3600" dirty="0" err="1">
                <a:solidFill>
                  <a:srgbClr val="0070C0"/>
                </a:solidFill>
                <a:highlight>
                  <a:srgbClr val="FFFF00"/>
                </a:highlight>
              </a:rPr>
              <a:t>Gods</a:t>
            </a:r>
            <a:r>
              <a:rPr lang="es-ES" altLang="nl-NL" sz="3600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s-ES" altLang="nl-NL" sz="3600" dirty="0" err="1">
                <a:solidFill>
                  <a:srgbClr val="0070C0"/>
                </a:solidFill>
                <a:highlight>
                  <a:srgbClr val="FFFF00"/>
                </a:highlight>
              </a:rPr>
              <a:t>Woord</a:t>
            </a:r>
            <a:r>
              <a:rPr lang="es-ES" altLang="nl-NL" sz="3600" dirty="0">
                <a:solidFill>
                  <a:srgbClr val="0070C0"/>
                </a:solidFill>
                <a:highlight>
                  <a:srgbClr val="FFFF00"/>
                </a:highlight>
              </a:rPr>
              <a:t>: </a:t>
            </a:r>
            <a:r>
              <a:rPr lang="es-ES" altLang="nl-NL" sz="3600" dirty="0" err="1">
                <a:solidFill>
                  <a:srgbClr val="0070C0"/>
                </a:solidFill>
                <a:highlight>
                  <a:srgbClr val="FFFF00"/>
                </a:highlight>
              </a:rPr>
              <a:t>méér</a:t>
            </a:r>
            <a:r>
              <a:rPr lang="es-ES" altLang="nl-NL" sz="3600" dirty="0">
                <a:solidFill>
                  <a:srgbClr val="0070C0"/>
                </a:solidFill>
                <a:highlight>
                  <a:srgbClr val="FFFF00"/>
                </a:highlight>
              </a:rPr>
              <a:t> dan een </a:t>
            </a:r>
            <a:r>
              <a:rPr lang="es-ES" altLang="nl-NL" sz="3600" dirty="0" err="1">
                <a:solidFill>
                  <a:srgbClr val="0070C0"/>
                </a:solidFill>
                <a:highlight>
                  <a:srgbClr val="FFFF00"/>
                </a:highlight>
              </a:rPr>
              <a:t>boek</a:t>
            </a:r>
            <a:r>
              <a:rPr lang="es-ES" altLang="nl-NL" sz="3600" dirty="0">
                <a:solidFill>
                  <a:srgbClr val="0070C0"/>
                </a:solidFill>
                <a:highlight>
                  <a:srgbClr val="FFFF00"/>
                </a:highlight>
              </a:rPr>
              <a:t>!</a:t>
            </a:r>
            <a:br>
              <a:rPr lang="es-ES" altLang="nl-NL" sz="3600" dirty="0">
                <a:solidFill>
                  <a:srgbClr val="FFFF00"/>
                </a:solidFill>
              </a:rPr>
            </a:br>
            <a:r>
              <a:rPr lang="en-US" sz="3600" b="1" i="1" dirty="0">
                <a:solidFill>
                  <a:srgbClr val="FFFF00"/>
                </a:solidFill>
              </a:rPr>
              <a:t>God’s Word: more than a book!</a:t>
            </a:r>
            <a:br>
              <a:rPr lang="nl-NL" sz="7200" dirty="0"/>
            </a:br>
            <a:endParaRPr lang="es-ES" altLang="nl-NL" sz="5400" dirty="0">
              <a:solidFill>
                <a:srgbClr val="FFFF00"/>
              </a:solidFill>
            </a:endParaRPr>
          </a:p>
        </p:txBody>
      </p:sp>
      <p:sp>
        <p:nvSpPr>
          <p:cNvPr id="2051" name="Rechthoek 1">
            <a:extLst>
              <a:ext uri="{FF2B5EF4-FFF2-40B4-BE49-F238E27FC236}">
                <a16:creationId xmlns:a16="http://schemas.microsoft.com/office/drawing/2014/main" id="{B62E6B20-68A0-4F1A-AA51-D4D85278A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1628800"/>
            <a:ext cx="4346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nl-NL" sz="2800" dirty="0" err="1">
                <a:solidFill>
                  <a:srgbClr val="FF0000"/>
                </a:solidFill>
                <a:highlight>
                  <a:srgbClr val="00FFFF"/>
                </a:highlight>
              </a:rPr>
              <a:t>preek</a:t>
            </a:r>
            <a:r>
              <a:rPr lang="es-ES" altLang="nl-NL" sz="2800" dirty="0">
                <a:solidFill>
                  <a:srgbClr val="FF0000"/>
                </a:solidFill>
                <a:highlight>
                  <a:srgbClr val="00FFFF"/>
                </a:highlight>
              </a:rPr>
              <a:t> </a:t>
            </a:r>
            <a:r>
              <a:rPr lang="es-ES" altLang="nl-NL" sz="2800" dirty="0" err="1">
                <a:solidFill>
                  <a:srgbClr val="FF0000"/>
                </a:solidFill>
                <a:highlight>
                  <a:srgbClr val="00FFFF"/>
                </a:highlight>
              </a:rPr>
              <a:t>over</a:t>
            </a:r>
            <a:r>
              <a:rPr lang="es-ES" altLang="nl-NL" sz="2800" dirty="0">
                <a:solidFill>
                  <a:srgbClr val="FF0000"/>
                </a:solidFill>
                <a:highlight>
                  <a:srgbClr val="00FFFF"/>
                </a:highlight>
              </a:rPr>
              <a:t> Johannes 1,14</a:t>
            </a:r>
          </a:p>
        </p:txBody>
      </p:sp>
      <p:sp>
        <p:nvSpPr>
          <p:cNvPr id="2052" name="Rechthoek 4">
            <a:extLst>
              <a:ext uri="{FF2B5EF4-FFF2-40B4-BE49-F238E27FC236}">
                <a16:creationId xmlns:a16="http://schemas.microsoft.com/office/drawing/2014/main" id="{A982692C-868B-4C8B-BE74-A12C7D9CD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3789040"/>
            <a:ext cx="3384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nl-NL" dirty="0" err="1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Kerst</a:t>
            </a:r>
            <a:r>
              <a:rPr lang="es-ES" altLang="nl-NL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 2018</a:t>
            </a:r>
          </a:p>
        </p:txBody>
      </p:sp>
      <p:sp>
        <p:nvSpPr>
          <p:cNvPr id="2053" name="Rechthoek 5">
            <a:extLst>
              <a:ext uri="{FF2B5EF4-FFF2-40B4-BE49-F238E27FC236}">
                <a16:creationId xmlns:a16="http://schemas.microsoft.com/office/drawing/2014/main" id="{EBC42B4E-6BC8-4723-BC37-7FC6B855D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6308725"/>
            <a:ext cx="3440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nl-NL" sz="2400">
                <a:solidFill>
                  <a:schemeClr val="bg1"/>
                </a:solidFill>
              </a:rPr>
              <a:t>ds </a:t>
            </a:r>
            <a:r>
              <a:rPr lang="es-ES" altLang="nl-NL" sz="2400" i="1">
                <a:solidFill>
                  <a:schemeClr val="bg1"/>
                </a:solidFill>
              </a:rPr>
              <a:t>/ rev </a:t>
            </a:r>
            <a:r>
              <a:rPr lang="es-ES" altLang="nl-NL" sz="2400">
                <a:solidFill>
                  <a:schemeClr val="bg1"/>
                </a:solidFill>
              </a:rPr>
              <a:t>Marten de Vries</a:t>
            </a:r>
            <a:endParaRPr lang="nl-NL" altLang="nl-NL" sz="240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AA2117D-3DA9-46EF-A3B2-7CEA01E1E1E9}"/>
              </a:ext>
            </a:extLst>
          </p:cNvPr>
          <p:cNvSpPr/>
          <p:nvPr/>
        </p:nvSpPr>
        <p:spPr>
          <a:xfrm>
            <a:off x="5364088" y="2761764"/>
            <a:ext cx="3565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altLang="nl-NL" sz="2800" i="1" dirty="0" err="1">
                <a:solidFill>
                  <a:srgbClr val="FF0000"/>
                </a:solidFill>
                <a:highlight>
                  <a:srgbClr val="00FFFF"/>
                </a:highlight>
              </a:rPr>
              <a:t>sermon</a:t>
            </a:r>
            <a:r>
              <a:rPr lang="es-ES" altLang="nl-NL" sz="2800" i="1" dirty="0">
                <a:solidFill>
                  <a:srgbClr val="FF0000"/>
                </a:solidFill>
                <a:highlight>
                  <a:srgbClr val="00FFFF"/>
                </a:highlight>
              </a:rPr>
              <a:t> </a:t>
            </a:r>
            <a:r>
              <a:rPr lang="es-ES" altLang="nl-NL" sz="2800" i="1" dirty="0" err="1">
                <a:solidFill>
                  <a:srgbClr val="FF0000"/>
                </a:solidFill>
                <a:highlight>
                  <a:srgbClr val="00FFFF"/>
                </a:highlight>
              </a:rPr>
              <a:t>on</a:t>
            </a:r>
            <a:r>
              <a:rPr lang="es-ES" altLang="nl-NL" sz="2800" i="1" dirty="0">
                <a:solidFill>
                  <a:srgbClr val="FF0000"/>
                </a:solidFill>
                <a:highlight>
                  <a:srgbClr val="00FFFF"/>
                </a:highlight>
              </a:rPr>
              <a:t> John 1,14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3874C60-6F2F-4FE2-B20F-032AD0086947}"/>
              </a:ext>
            </a:extLst>
          </p:cNvPr>
          <p:cNvSpPr/>
          <p:nvPr/>
        </p:nvSpPr>
        <p:spPr>
          <a:xfrm>
            <a:off x="6054463" y="4356393"/>
            <a:ext cx="3054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altLang="nl-NL" sz="3200" i="1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Christmas 2018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">
            <a:extLst>
              <a:ext uri="{FF2B5EF4-FFF2-40B4-BE49-F238E27FC236}">
                <a16:creationId xmlns:a16="http://schemas.microsoft.com/office/drawing/2014/main" id="{2DF8E0E5-14A4-4B2C-A176-7F793E9E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844675"/>
            <a:ext cx="8961438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1">
            <a:extLst>
              <a:ext uri="{FF2B5EF4-FFF2-40B4-BE49-F238E27FC236}">
                <a16:creationId xmlns:a16="http://schemas.microsoft.com/office/drawing/2014/main" id="{AC96C0DA-8089-4B25-8E8B-1FD277DB5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73238"/>
            <a:ext cx="89868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1">
            <a:extLst>
              <a:ext uri="{FF2B5EF4-FFF2-40B4-BE49-F238E27FC236}">
                <a16:creationId xmlns:a16="http://schemas.microsoft.com/office/drawing/2014/main" id="{C4A05C4F-5DB3-4EAF-8F50-241821C0E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773238"/>
            <a:ext cx="90868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1">
            <a:extLst>
              <a:ext uri="{FF2B5EF4-FFF2-40B4-BE49-F238E27FC236}">
                <a16:creationId xmlns:a16="http://schemas.microsoft.com/office/drawing/2014/main" id="{20E1892F-CC21-4FB6-9030-9C0566700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73238"/>
            <a:ext cx="90741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fbeelding 1">
            <a:extLst>
              <a:ext uri="{FF2B5EF4-FFF2-40B4-BE49-F238E27FC236}">
                <a16:creationId xmlns:a16="http://schemas.microsoft.com/office/drawing/2014/main" id="{CDA642D6-8F00-4B45-8D63-48ED2B57B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44675"/>
            <a:ext cx="90138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Afbeelding 1">
            <a:extLst>
              <a:ext uri="{FF2B5EF4-FFF2-40B4-BE49-F238E27FC236}">
                <a16:creationId xmlns:a16="http://schemas.microsoft.com/office/drawing/2014/main" id="{29E064F5-7F82-4361-81AC-6FD45F7C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44675"/>
            <a:ext cx="89757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1">
            <a:extLst>
              <a:ext uri="{FF2B5EF4-FFF2-40B4-BE49-F238E27FC236}">
                <a16:creationId xmlns:a16="http://schemas.microsoft.com/office/drawing/2014/main" id="{0E4E62BB-0FF0-49E0-BB1F-AFCA67827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16113"/>
            <a:ext cx="91043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fbeelding 1">
            <a:extLst>
              <a:ext uri="{FF2B5EF4-FFF2-40B4-BE49-F238E27FC236}">
                <a16:creationId xmlns:a16="http://schemas.microsoft.com/office/drawing/2014/main" id="{5DBBFA1E-FB12-4D14-8D94-46B716DFA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76425"/>
            <a:ext cx="90011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1">
            <a:extLst>
              <a:ext uri="{FF2B5EF4-FFF2-40B4-BE49-F238E27FC236}">
                <a16:creationId xmlns:a16="http://schemas.microsoft.com/office/drawing/2014/main" id="{A4C95979-5E92-40EA-AFDF-97CEA6BEB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844675"/>
            <a:ext cx="909955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Afbeelding 1">
            <a:extLst>
              <a:ext uri="{FF2B5EF4-FFF2-40B4-BE49-F238E27FC236}">
                <a16:creationId xmlns:a16="http://schemas.microsoft.com/office/drawing/2014/main" id="{011916DD-03E3-428F-9455-6E6DB5C08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916113"/>
            <a:ext cx="913606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cdn-images-1.medium.com/max/1200/0*8EV566tDKpbQpkx3.jpg">
            <a:extLst>
              <a:ext uri="{FF2B5EF4-FFF2-40B4-BE49-F238E27FC236}">
                <a16:creationId xmlns:a16="http://schemas.microsoft.com/office/drawing/2014/main" id="{D7DFFA2A-A053-4FC9-A0DC-B53978EB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265488"/>
            <a:ext cx="544671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109BF8D3-E52F-4819-9EDD-6168FDBF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s-ES" altLang="nl-NL" sz="3200" dirty="0" err="1">
                <a:solidFill>
                  <a:srgbClr val="0070C0"/>
                </a:solidFill>
                <a:highlight>
                  <a:srgbClr val="FFFF00"/>
                </a:highlight>
              </a:rPr>
              <a:t>Gods</a:t>
            </a:r>
            <a:r>
              <a:rPr lang="es-ES" altLang="nl-NL" sz="3200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s-ES" altLang="nl-NL" sz="3200" dirty="0" err="1">
                <a:solidFill>
                  <a:srgbClr val="0070C0"/>
                </a:solidFill>
                <a:highlight>
                  <a:srgbClr val="FFFF00"/>
                </a:highlight>
              </a:rPr>
              <a:t>Woord</a:t>
            </a:r>
            <a:r>
              <a:rPr lang="es-ES" altLang="nl-NL" sz="3200" dirty="0">
                <a:solidFill>
                  <a:srgbClr val="0070C0"/>
                </a:solidFill>
                <a:highlight>
                  <a:srgbClr val="FFFF00"/>
                </a:highlight>
              </a:rPr>
              <a:t>: </a:t>
            </a:r>
            <a:r>
              <a:rPr lang="es-ES" altLang="nl-NL" sz="3200" dirty="0" err="1">
                <a:solidFill>
                  <a:srgbClr val="0070C0"/>
                </a:solidFill>
                <a:highlight>
                  <a:srgbClr val="FFFF00"/>
                </a:highlight>
              </a:rPr>
              <a:t>méér</a:t>
            </a:r>
            <a:r>
              <a:rPr lang="es-ES" altLang="nl-NL" sz="3200" dirty="0">
                <a:solidFill>
                  <a:srgbClr val="0070C0"/>
                </a:solidFill>
                <a:highlight>
                  <a:srgbClr val="FFFF00"/>
                </a:highlight>
              </a:rPr>
              <a:t> dan een </a:t>
            </a:r>
            <a:r>
              <a:rPr lang="es-ES" altLang="nl-NL" sz="3200" dirty="0" err="1">
                <a:solidFill>
                  <a:srgbClr val="0070C0"/>
                </a:solidFill>
                <a:highlight>
                  <a:srgbClr val="FFFF00"/>
                </a:highlight>
              </a:rPr>
              <a:t>boek</a:t>
            </a:r>
            <a:r>
              <a:rPr lang="es-ES" altLang="nl-NL" sz="3200" dirty="0">
                <a:solidFill>
                  <a:srgbClr val="0070C0"/>
                </a:solidFill>
                <a:highlight>
                  <a:srgbClr val="FFFF00"/>
                </a:highlight>
              </a:rPr>
              <a:t>!</a:t>
            </a:r>
            <a:br>
              <a:rPr lang="es-ES" altLang="nl-NL" sz="3200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God’s Word: more than a book!</a:t>
            </a:r>
            <a:br>
              <a:rPr lang="nl-NL" dirty="0"/>
            </a:br>
            <a:endParaRPr lang="nl-NL" dirty="0"/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2D688586-CDD5-459F-AAFE-4E965DDBA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59" y="1628800"/>
            <a:ext cx="4038600" cy="4525963"/>
          </a:xfrm>
          <a:extLst/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toen er nog niks bestond</a:t>
            </a:r>
          </a:p>
          <a:p>
            <a:pPr marL="0" indent="0">
              <a:buFontTx/>
              <a:buNone/>
              <a:defRPr/>
            </a:pPr>
            <a:endParaRPr lang="nl-NL" sz="2400" dirty="0">
              <a:highlight>
                <a:srgbClr val="FFFF00"/>
              </a:highlight>
            </a:endParaRP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Gods sociale medium</a:t>
            </a:r>
          </a:p>
          <a:p>
            <a:pPr marL="0" indent="0">
              <a:buFontTx/>
              <a:buNone/>
              <a:defRPr/>
            </a:pPr>
            <a:endParaRPr lang="nl-NL" sz="2400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7E0CECE6-4F2F-4D8F-95F1-1151C594BD1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628775"/>
            <a:ext cx="4038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nl-NL" altLang="nl-NL" sz="2400" dirty="0" err="1">
                <a:solidFill>
                  <a:srgbClr val="FFFF00"/>
                </a:solidFill>
              </a:rPr>
              <a:t>when</a:t>
            </a:r>
            <a:r>
              <a:rPr lang="nl-NL" altLang="nl-NL" sz="2400" dirty="0">
                <a:solidFill>
                  <a:srgbClr val="FFFF00"/>
                </a:solidFill>
              </a:rPr>
              <a:t> </a:t>
            </a:r>
            <a:r>
              <a:rPr lang="nl-NL" altLang="nl-NL" sz="2400" dirty="0" err="1">
                <a:solidFill>
                  <a:srgbClr val="FFFF00"/>
                </a:solidFill>
              </a:rPr>
              <a:t>nothing</a:t>
            </a:r>
            <a:r>
              <a:rPr lang="nl-NL" altLang="nl-NL" sz="2400" dirty="0">
                <a:solidFill>
                  <a:srgbClr val="FFFF00"/>
                </a:solidFill>
              </a:rPr>
              <a:t> </a:t>
            </a:r>
            <a:r>
              <a:rPr lang="nl-NL" altLang="nl-NL" sz="2400" dirty="0" err="1">
                <a:solidFill>
                  <a:srgbClr val="FFFF00"/>
                </a:solidFill>
              </a:rPr>
              <a:t>existed</a:t>
            </a:r>
            <a:r>
              <a:rPr lang="nl-NL" altLang="nl-NL" sz="2400" dirty="0">
                <a:solidFill>
                  <a:srgbClr val="FFFF00"/>
                </a:solidFill>
              </a:rPr>
              <a:t> </a:t>
            </a:r>
            <a:r>
              <a:rPr lang="nl-NL" altLang="nl-NL" sz="2400" dirty="0" err="1">
                <a:solidFill>
                  <a:srgbClr val="FFFF00"/>
                </a:solidFill>
              </a:rPr>
              <a:t>yet</a:t>
            </a:r>
            <a:endParaRPr lang="nl-NL" alt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nl-NL" alt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r>
              <a:rPr lang="nl-NL" altLang="nl-NL" sz="2400" dirty="0" err="1">
                <a:solidFill>
                  <a:srgbClr val="FFFF00"/>
                </a:solidFill>
              </a:rPr>
              <a:t>God’s</a:t>
            </a:r>
            <a:r>
              <a:rPr lang="nl-NL" altLang="nl-NL" sz="2400" dirty="0">
                <a:solidFill>
                  <a:srgbClr val="FFFF00"/>
                </a:solidFill>
              </a:rPr>
              <a:t> </a:t>
            </a:r>
            <a:r>
              <a:rPr lang="nl-NL" altLang="nl-NL" sz="2400" dirty="0" err="1">
                <a:solidFill>
                  <a:srgbClr val="FFFF00"/>
                </a:solidFill>
              </a:rPr>
              <a:t>social</a:t>
            </a:r>
            <a:r>
              <a:rPr lang="nl-NL" altLang="nl-NL" sz="2400" dirty="0">
                <a:solidFill>
                  <a:srgbClr val="FFFF00"/>
                </a:solidFill>
              </a:rPr>
              <a:t> medium</a:t>
            </a:r>
          </a:p>
          <a:p>
            <a:pPr marL="0" indent="0">
              <a:buFontTx/>
              <a:buNone/>
            </a:pPr>
            <a:endParaRPr lang="nl-NL" altLang="nl-NL" sz="24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1">
            <a:extLst>
              <a:ext uri="{FF2B5EF4-FFF2-40B4-BE49-F238E27FC236}">
                <a16:creationId xmlns:a16="http://schemas.microsoft.com/office/drawing/2014/main" id="{319DD4BA-0CEE-424C-8699-FA5BB686F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9001125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Afbeelding 1">
            <a:extLst>
              <a:ext uri="{FF2B5EF4-FFF2-40B4-BE49-F238E27FC236}">
                <a16:creationId xmlns:a16="http://schemas.microsoft.com/office/drawing/2014/main" id="{340F325A-C769-4EB4-9A26-EF1D8E0D9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63713"/>
            <a:ext cx="9001125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fbeelding 1">
            <a:extLst>
              <a:ext uri="{FF2B5EF4-FFF2-40B4-BE49-F238E27FC236}">
                <a16:creationId xmlns:a16="http://schemas.microsoft.com/office/drawing/2014/main" id="{37E1C1F4-4B7E-4AA3-BF18-4D05683A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773238"/>
            <a:ext cx="89868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Afbeelding 1">
            <a:extLst>
              <a:ext uri="{FF2B5EF4-FFF2-40B4-BE49-F238E27FC236}">
                <a16:creationId xmlns:a16="http://schemas.microsoft.com/office/drawing/2014/main" id="{B8C57E4D-B5C8-4B10-ADD4-5276ACC47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90043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1">
            <a:extLst>
              <a:ext uri="{FF2B5EF4-FFF2-40B4-BE49-F238E27FC236}">
                <a16:creationId xmlns:a16="http://schemas.microsoft.com/office/drawing/2014/main" id="{ED8E6447-D6AB-4F91-B3A4-D350305C1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773238"/>
            <a:ext cx="907891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1ADFF27-15DB-4C78-879B-1140215CF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5888"/>
            <a:ext cx="45720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 b="1" u="sng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Het Woord is mens geworden</a:t>
            </a:r>
            <a:endParaRPr lang="nl-NL" altLang="nl-NL" sz="1600" b="1" u="sng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Toen Jezus werd geboren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eens midden in de nacht –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toen hielden stoere herders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daar in de buurt de wacht.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 pasten er op schapen,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 niets of niemand bang,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sliepen steeds om beurten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zo’n nacht valt anders lang.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Hoe koud ook nachten waren,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vuurtje hield hen warm,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als er wolven kwamen,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 sloegen ze alarm.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 hun knuppels gaven ze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wolven van katoen.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lieten het wel uit hun kop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zoiets ooit weer te doen.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B6226D1-B1DB-4C4D-85FD-16202AEBD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888" y="981075"/>
            <a:ext cx="45720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Maar deze nacht was vredig,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…tot daar een eind aan kwam.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Je zult het maar beleven! -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 schrokken zich haast lam…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Daar stond bij hen een engel,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omstraald door schitterend licht.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‘Je hoeft niet bang te wezen,’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zei hij met blij gezicht.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‘Goed nieuws kom ik je brengen.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Het hele volk wordt blij: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redder is geboren,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Heer, Hij maakt het vrij!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dit is jullie teken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 ’t pasgeboren kind: 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 je ’t in een doek gewikkeld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liggend in een voerbak vindt.’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D5FCC35-3038-459D-8DD0-A6F31B164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3003550"/>
            <a:ext cx="4572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Amper was hij uitgesproken,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een grote legermacht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 engelen riep luidkeels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deze woorden door de nacht: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‘Eer aan God, hoog in de hemel!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Vrede is voor iedereen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Hij liefheeft op de aarde!’ –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Daarna gingen ze weer heen.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AA75D0A-4388-4354-9069-E56C3EABC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188913"/>
            <a:ext cx="4572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Eén der herders, bijgekomen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 de schrik, sprak: ‘Is het waar?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ik wellicht aan het dromen?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Sorry, hoor, ik vraag het maar…’.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‘Nee, ’t was écht, hoor’ zei een ander,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‘laten we hem zoeken gaan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in Betlehem gaan kijken.’ -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 gezegd - en zo gedaan.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schapen lieten ze toen achter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gingen met elkaar op pad,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vonden wat de engel hun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het veld beschreven had: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6B3080C0-0F81-40A2-AA6D-AC90D3B41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1700213"/>
            <a:ext cx="45720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Kijk! Een vader en een moeder,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kindje in een voederbak,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warmpjes in een doek gewikkeld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onder een armoedig dak.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 knielden neer, die stoere mannen,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bewezen aan het kind hun eer,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want ze móesten ‘t wel geloven: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‘t was hun redder en hun Heer!</a:t>
            </a:r>
          </a:p>
          <a:p>
            <a:pPr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…..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503F9F4-0BDF-4434-B2C3-98675A052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333375"/>
            <a:ext cx="4572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Gods eigen Zoon als mens geboren!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Weet je wat Johannes schreef?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‘Het Woord van God is mens geworden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bij ons heeft Hij geleefd.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 van goedheid en van waarheid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liet Hij steeds zijn grootheid zien, 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als een echte Zoon van Vader,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als onze redder bovendien!’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Laten wij dus Hem aanbidden, </a:t>
            </a:r>
            <a:endParaRPr lang="nl-NL" altLang="nl-NL" sz="160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 de herders in de stal, </a:t>
            </a:r>
            <a:endParaRPr lang="nl-NL" altLang="nl-NL" sz="160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als de Heer die is gekomen </a:t>
            </a:r>
            <a:endParaRPr lang="nl-NL" altLang="nl-NL" sz="160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én de Heer die komen zal.</a:t>
            </a:r>
            <a:endParaRPr lang="nl-NL" altLang="nl-NL" sz="160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NL" altLang="nl-NL" sz="16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fbeeldingsresultaat voor jesus god's word">
            <a:extLst>
              <a:ext uri="{FF2B5EF4-FFF2-40B4-BE49-F238E27FC236}">
                <a16:creationId xmlns:a16="http://schemas.microsoft.com/office/drawing/2014/main" id="{AB15CF04-90D1-4B2D-91F8-51B2579B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627438"/>
            <a:ext cx="4249738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109BF8D3-E52F-4819-9EDD-6168FDBF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es-ES" altLang="nl-NL" sz="3200" dirty="0" err="1">
                <a:solidFill>
                  <a:srgbClr val="0070C0"/>
                </a:solidFill>
                <a:highlight>
                  <a:srgbClr val="FFFF00"/>
                </a:highlight>
              </a:rPr>
              <a:t>Gods</a:t>
            </a:r>
            <a:r>
              <a:rPr lang="es-ES" altLang="nl-NL" sz="3200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s-ES" altLang="nl-NL" sz="3200" dirty="0" err="1">
                <a:solidFill>
                  <a:srgbClr val="0070C0"/>
                </a:solidFill>
                <a:highlight>
                  <a:srgbClr val="FFFF00"/>
                </a:highlight>
              </a:rPr>
              <a:t>Woord</a:t>
            </a:r>
            <a:r>
              <a:rPr lang="es-ES" altLang="nl-NL" sz="3200" dirty="0">
                <a:solidFill>
                  <a:srgbClr val="0070C0"/>
                </a:solidFill>
                <a:highlight>
                  <a:srgbClr val="FFFF00"/>
                </a:highlight>
              </a:rPr>
              <a:t>: </a:t>
            </a:r>
            <a:r>
              <a:rPr lang="es-ES" altLang="nl-NL" sz="3200" dirty="0" err="1">
                <a:solidFill>
                  <a:srgbClr val="0070C0"/>
                </a:solidFill>
                <a:highlight>
                  <a:srgbClr val="FFFF00"/>
                </a:highlight>
              </a:rPr>
              <a:t>méér</a:t>
            </a:r>
            <a:r>
              <a:rPr lang="es-ES" altLang="nl-NL" sz="3200" dirty="0">
                <a:solidFill>
                  <a:srgbClr val="0070C0"/>
                </a:solidFill>
                <a:highlight>
                  <a:srgbClr val="FFFF00"/>
                </a:highlight>
              </a:rPr>
              <a:t> dan een </a:t>
            </a:r>
            <a:r>
              <a:rPr lang="es-ES" altLang="nl-NL" sz="3200" dirty="0" err="1">
                <a:solidFill>
                  <a:srgbClr val="0070C0"/>
                </a:solidFill>
                <a:highlight>
                  <a:srgbClr val="FFFF00"/>
                </a:highlight>
              </a:rPr>
              <a:t>boek</a:t>
            </a:r>
            <a:r>
              <a:rPr lang="es-ES" altLang="nl-NL" sz="3200" dirty="0">
                <a:solidFill>
                  <a:srgbClr val="0070C0"/>
                </a:solidFill>
                <a:highlight>
                  <a:srgbClr val="FFFF00"/>
                </a:highlight>
              </a:rPr>
              <a:t>!</a:t>
            </a:r>
            <a:br>
              <a:rPr lang="es-ES" altLang="nl-NL" sz="3200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God’s Word: more than a book!</a:t>
            </a:r>
            <a:br>
              <a:rPr lang="nl-NL" dirty="0"/>
            </a:br>
            <a:endParaRPr lang="nl-NL" dirty="0"/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2D688586-CDD5-459F-AAFE-4E965DDBA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88296" cy="4525963"/>
          </a:xfrm>
          <a:extLst/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GOD KIJKT OM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		NAAR MENSEN</a:t>
            </a:r>
          </a:p>
          <a:p>
            <a:pPr marL="0" indent="0">
              <a:buFontTx/>
              <a:buNone/>
              <a:defRPr/>
            </a:pPr>
            <a:endParaRPr lang="nl-NL" sz="2400" dirty="0">
              <a:highlight>
                <a:srgbClr val="FFFF00"/>
              </a:highlight>
            </a:endParaRP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MENSEN KIJKEN OP 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		NAAR GOD</a:t>
            </a:r>
          </a:p>
          <a:p>
            <a:pPr marL="0" indent="0">
              <a:buFontTx/>
              <a:buNone/>
              <a:defRPr/>
            </a:pPr>
            <a:endParaRPr lang="nl-NL" sz="2400" dirty="0">
              <a:highlight>
                <a:srgbClr val="FFFF00"/>
              </a:highlight>
            </a:endParaRPr>
          </a:p>
          <a:p>
            <a:pPr marL="0" indent="0">
              <a:buFontTx/>
              <a:buNone/>
              <a:defRPr/>
            </a:pPr>
            <a:endParaRPr lang="nl-NL" sz="2400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CD9284A6-0E9C-47E6-84A7-B02FB7151CF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nl-NL" sz="2400" b="1" i="1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r>
              <a:rPr lang="en-US" altLang="nl-NL" sz="2400" b="1" i="1" dirty="0">
                <a:solidFill>
                  <a:srgbClr val="FFFF00"/>
                </a:solidFill>
              </a:rPr>
              <a:t>God looks after mankind</a:t>
            </a:r>
            <a:endParaRPr lang="nl-NL" alt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en-US" altLang="nl-NL" sz="2400" b="1" i="1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en-US" altLang="nl-NL" sz="2400" b="1" i="1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r>
              <a:rPr lang="en-US" altLang="nl-NL" sz="2400" b="1" i="1" dirty="0">
                <a:solidFill>
                  <a:srgbClr val="FFFF00"/>
                </a:solidFill>
              </a:rPr>
              <a:t>people look up to God</a:t>
            </a:r>
            <a:endParaRPr lang="nl-NL" alt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nl-NL" altLang="nl-NL" sz="24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fbeeldingsresultaat voor john 1:14 we have seen his glory father">
            <a:extLst>
              <a:ext uri="{FF2B5EF4-FFF2-40B4-BE49-F238E27FC236}">
                <a16:creationId xmlns:a16="http://schemas.microsoft.com/office/drawing/2014/main" id="{76477BF3-43AE-4F84-875A-5B02D629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941763"/>
            <a:ext cx="3887787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214771-2C06-42EF-ACB8-4C14FC03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extLst/>
        </p:spPr>
        <p:txBody>
          <a:bodyPr/>
          <a:lstStyle/>
          <a:p>
            <a:pPr>
              <a:defRPr/>
            </a:pPr>
            <a:r>
              <a:rPr lang="nl-NL" sz="2400" dirty="0">
                <a:solidFill>
                  <a:schemeClr val="bg1"/>
                </a:solidFill>
                <a:highlight>
                  <a:srgbClr val="000080"/>
                </a:highlight>
              </a:rPr>
              <a:t>GOD KIJKT OM NAAR MENSEN</a:t>
            </a:r>
            <a:br>
              <a:rPr lang="nl-NL" sz="2400" dirty="0">
                <a:solidFill>
                  <a:schemeClr val="bg1"/>
                </a:solidFill>
                <a:highlight>
                  <a:srgbClr val="000080"/>
                </a:highlight>
              </a:rPr>
            </a:br>
            <a:r>
              <a:rPr lang="en-US" sz="2400" b="1" i="1" dirty="0">
                <a:solidFill>
                  <a:schemeClr val="bg1"/>
                </a:solidFill>
                <a:highlight>
                  <a:srgbClr val="000080"/>
                </a:highlight>
              </a:rPr>
              <a:t>God looks after mankind</a:t>
            </a:r>
            <a:br>
              <a:rPr lang="nl-NL" sz="2400" dirty="0"/>
            </a:br>
            <a:endParaRPr lang="nl-NL" sz="240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97A2BCD-D788-45F1-92EC-46D3EB32B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8" y="908720"/>
            <a:ext cx="4388296" cy="4525963"/>
          </a:xfrm>
          <a:extLst/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een gewoon ventje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Johannes legt het uit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geen wóórden alleen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niet voor de schijn; écht!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Gods kerstklok: romantiek?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God benaderbaar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Gods Zoon </a:t>
            </a:r>
            <a:r>
              <a:rPr lang="nl-NL" sz="2400" dirty="0">
                <a:highlight>
                  <a:srgbClr val="FFFF00"/>
                </a:highlight>
                <a:sym typeface="Wingdings" panose="05000000000000000000" pitchFamily="2" charset="2"/>
              </a:rPr>
              <a:t> bij </a:t>
            </a:r>
            <a:r>
              <a:rPr lang="nl-NL" sz="2400" dirty="0">
                <a:highlight>
                  <a:srgbClr val="FFFF00"/>
                </a:highlight>
              </a:rPr>
              <a:t>Gods gezin</a:t>
            </a:r>
          </a:p>
          <a:p>
            <a:pPr>
              <a:defRPr/>
            </a:pPr>
            <a:endParaRPr lang="nl-NL" sz="1600" dirty="0"/>
          </a:p>
          <a:p>
            <a:pPr>
              <a:defRPr/>
            </a:pPr>
            <a:endParaRPr lang="nl-NL" sz="1600" dirty="0"/>
          </a:p>
          <a:p>
            <a:pPr>
              <a:defRPr/>
            </a:pPr>
            <a:endParaRPr lang="nl-NL" sz="1600" dirty="0"/>
          </a:p>
          <a:p>
            <a:pPr>
              <a:defRPr/>
            </a:pPr>
            <a:endParaRPr lang="nl-NL" sz="1600" dirty="0"/>
          </a:p>
          <a:p>
            <a:pPr>
              <a:defRPr/>
            </a:pPr>
            <a:endParaRPr lang="nl-NL" sz="16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475FBE-385B-4CDE-9F1F-A380A737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7175" y="908050"/>
            <a:ext cx="50419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an ordinary little guy</a:t>
            </a:r>
            <a:endParaRPr 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nl-NL" sz="2400" dirty="0">
                <a:solidFill>
                  <a:srgbClr val="FFFF00"/>
                </a:solidFill>
              </a:rPr>
              <a:t>John </a:t>
            </a:r>
            <a:r>
              <a:rPr lang="nl-NL" sz="2400" dirty="0" err="1">
                <a:solidFill>
                  <a:srgbClr val="FFFF00"/>
                </a:solidFill>
              </a:rPr>
              <a:t>explains</a:t>
            </a:r>
            <a:endParaRPr 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nl-NL" sz="2400" dirty="0" err="1">
                <a:solidFill>
                  <a:srgbClr val="FFFF00"/>
                </a:solidFill>
              </a:rPr>
              <a:t>beyond</a:t>
            </a:r>
            <a:r>
              <a:rPr lang="nl-NL" sz="2400" dirty="0">
                <a:solidFill>
                  <a:srgbClr val="FFFF00"/>
                </a:solidFill>
              </a:rPr>
              <a:t> </a:t>
            </a:r>
            <a:r>
              <a:rPr lang="nl-NL" sz="2400" dirty="0" err="1">
                <a:solidFill>
                  <a:srgbClr val="FFFF00"/>
                </a:solidFill>
              </a:rPr>
              <a:t>just</a:t>
            </a:r>
            <a:r>
              <a:rPr lang="nl-NL" sz="2400" dirty="0">
                <a:solidFill>
                  <a:srgbClr val="FFFF00"/>
                </a:solidFill>
              </a:rPr>
              <a:t> </a:t>
            </a:r>
            <a:r>
              <a:rPr lang="nl-NL" sz="2400" dirty="0" err="1">
                <a:solidFill>
                  <a:srgbClr val="FFFF00"/>
                </a:solidFill>
              </a:rPr>
              <a:t>words</a:t>
            </a:r>
            <a:endParaRPr 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not about appearance; real!</a:t>
            </a:r>
          </a:p>
          <a:p>
            <a:pPr marL="0" indent="0">
              <a:buFontTx/>
              <a:buNone/>
              <a:defRPr/>
            </a:pPr>
            <a:r>
              <a:rPr lang="nl-NL" sz="2400" dirty="0" err="1">
                <a:solidFill>
                  <a:srgbClr val="FFFF00"/>
                </a:solidFill>
              </a:rPr>
              <a:t>God’s</a:t>
            </a:r>
            <a:r>
              <a:rPr lang="nl-NL" sz="2400" dirty="0">
                <a:solidFill>
                  <a:srgbClr val="FFFF00"/>
                </a:solidFill>
              </a:rPr>
              <a:t> Christmas </a:t>
            </a:r>
            <a:r>
              <a:rPr lang="nl-NL" sz="2400" dirty="0" err="1">
                <a:solidFill>
                  <a:srgbClr val="FFFF00"/>
                </a:solidFill>
              </a:rPr>
              <a:t>bell</a:t>
            </a:r>
            <a:r>
              <a:rPr lang="nl-NL" sz="2400" dirty="0">
                <a:solidFill>
                  <a:srgbClr val="FFFF00"/>
                </a:solidFill>
              </a:rPr>
              <a:t>: </a:t>
            </a:r>
            <a:r>
              <a:rPr lang="nl-NL" sz="2400" dirty="0" err="1">
                <a:solidFill>
                  <a:srgbClr val="FFFF00"/>
                </a:solidFill>
              </a:rPr>
              <a:t>romanticism</a:t>
            </a:r>
            <a:r>
              <a:rPr lang="nl-NL" sz="2400" dirty="0">
                <a:solidFill>
                  <a:srgbClr val="FFFF00"/>
                </a:solidFill>
              </a:rPr>
              <a:t>?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solidFill>
                  <a:srgbClr val="FFFF00"/>
                </a:solidFill>
              </a:rPr>
              <a:t>God </a:t>
            </a:r>
            <a:r>
              <a:rPr lang="nl-NL" sz="2400" dirty="0" err="1">
                <a:solidFill>
                  <a:srgbClr val="FFFF00"/>
                </a:solidFill>
              </a:rPr>
              <a:t>approachable</a:t>
            </a:r>
            <a:endParaRPr 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God's Son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FF00"/>
                </a:solidFill>
              </a:rPr>
              <a:t> in God's family</a:t>
            </a:r>
            <a:endParaRPr lang="nl-NL" sz="2400" dirty="0">
              <a:solidFill>
                <a:srgbClr val="FFFF00"/>
              </a:solidFill>
            </a:endParaRPr>
          </a:p>
          <a:p>
            <a:pPr>
              <a:defRPr/>
            </a:pPr>
            <a:endParaRPr lang="nl-NL" sz="18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fbeelding kan het volgende bevatten: tekst">
            <a:extLst>
              <a:ext uri="{FF2B5EF4-FFF2-40B4-BE49-F238E27FC236}">
                <a16:creationId xmlns:a16="http://schemas.microsoft.com/office/drawing/2014/main" id="{526A8EB9-1BA1-4247-8DDD-4E194689D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222625"/>
            <a:ext cx="4884738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BF9807-2475-428A-B763-F27FBCFB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6976"/>
          </a:xfrm>
          <a:extLst/>
        </p:spPr>
        <p:txBody>
          <a:bodyPr/>
          <a:lstStyle/>
          <a:p>
            <a:pPr>
              <a:defRPr/>
            </a:pPr>
            <a:br>
              <a:rPr lang="nl-NL" sz="20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  <a:highlight>
                  <a:srgbClr val="000080"/>
                </a:highlight>
              </a:rPr>
              <a:t>MENSEN KIJKEN OP NAAR GOD</a:t>
            </a:r>
            <a:br>
              <a:rPr lang="nl-NL" sz="2400" dirty="0">
                <a:solidFill>
                  <a:schemeClr val="bg1"/>
                </a:solidFill>
                <a:highlight>
                  <a:srgbClr val="000080"/>
                </a:highlight>
              </a:rPr>
            </a:br>
            <a:r>
              <a:rPr lang="en-US" sz="2400" b="1" i="1" dirty="0">
                <a:solidFill>
                  <a:schemeClr val="bg1"/>
                </a:solidFill>
                <a:highlight>
                  <a:srgbClr val="000080"/>
                </a:highlight>
              </a:rPr>
              <a:t>people look up to God</a:t>
            </a:r>
            <a:endParaRPr lang="nl-NL" sz="2000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2852151-1F7B-4D45-BF6B-B45A69E5C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525963"/>
          </a:xfrm>
          <a:extLst/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sprekend zijn Vader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een goddelijke uitstraling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God houdt Woord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highlight>
                  <a:srgbClr val="FFFF00"/>
                </a:highlight>
              </a:rPr>
              <a:t>Gods hoogste Woord</a:t>
            </a:r>
          </a:p>
          <a:p>
            <a:pPr marL="0" indent="0">
              <a:buFontTx/>
              <a:buNone/>
              <a:defRPr/>
            </a:pPr>
            <a:endParaRPr lang="nl-NL" sz="2400" dirty="0"/>
          </a:p>
          <a:p>
            <a:pPr marL="0" indent="0">
              <a:buFontTx/>
              <a:buNone/>
              <a:defRPr/>
            </a:pPr>
            <a:endParaRPr lang="nl-NL" sz="240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E990D92-FE63-4575-9727-5422F435F2A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nl-NL" sz="2400" dirty="0">
                <a:solidFill>
                  <a:srgbClr val="FFFF00"/>
                </a:solidFill>
              </a:rPr>
              <a:t>the very image of his Father</a:t>
            </a:r>
          </a:p>
          <a:p>
            <a:pPr marL="0" indent="0">
              <a:buFontTx/>
              <a:buNone/>
            </a:pPr>
            <a:r>
              <a:rPr lang="nl-NL" altLang="nl-NL" sz="2400" dirty="0">
                <a:solidFill>
                  <a:srgbClr val="FFFF00"/>
                </a:solidFill>
              </a:rPr>
              <a:t>a </a:t>
            </a:r>
            <a:r>
              <a:rPr lang="nl-NL" altLang="nl-NL" sz="2400" dirty="0" err="1">
                <a:solidFill>
                  <a:srgbClr val="FFFF00"/>
                </a:solidFill>
              </a:rPr>
              <a:t>godly</a:t>
            </a:r>
            <a:r>
              <a:rPr lang="nl-NL" altLang="nl-NL" sz="2400" dirty="0">
                <a:solidFill>
                  <a:srgbClr val="FFFF00"/>
                </a:solidFill>
              </a:rPr>
              <a:t> </a:t>
            </a:r>
            <a:r>
              <a:rPr lang="nl-NL" altLang="nl-NL" sz="2400" dirty="0" err="1">
                <a:solidFill>
                  <a:srgbClr val="FFFF00"/>
                </a:solidFill>
              </a:rPr>
              <a:t>radiance</a:t>
            </a:r>
            <a:endParaRPr lang="nl-NL" altLang="nl-NL" sz="2400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r>
              <a:rPr lang="en-US" altLang="nl-NL" sz="2400" dirty="0">
                <a:solidFill>
                  <a:srgbClr val="FFFF00"/>
                </a:solidFill>
              </a:rPr>
              <a:t>God keeps to his Word</a:t>
            </a:r>
          </a:p>
          <a:p>
            <a:pPr marL="0" indent="0">
              <a:buFontTx/>
              <a:buNone/>
            </a:pPr>
            <a:r>
              <a:rPr lang="nl-NL" altLang="nl-NL" sz="2400" dirty="0" err="1">
                <a:solidFill>
                  <a:srgbClr val="FFFF00"/>
                </a:solidFill>
              </a:rPr>
              <a:t>God’s</a:t>
            </a:r>
            <a:r>
              <a:rPr lang="nl-NL" altLang="nl-NL" sz="2400" dirty="0">
                <a:solidFill>
                  <a:srgbClr val="FFFF00"/>
                </a:solidFill>
              </a:rPr>
              <a:t> </a:t>
            </a:r>
            <a:r>
              <a:rPr lang="nl-NL" altLang="nl-NL" sz="2400" dirty="0" err="1">
                <a:solidFill>
                  <a:srgbClr val="FFFF00"/>
                </a:solidFill>
              </a:rPr>
              <a:t>final</a:t>
            </a:r>
            <a:r>
              <a:rPr lang="nl-NL" altLang="nl-NL" sz="2400" dirty="0">
                <a:solidFill>
                  <a:srgbClr val="FFFF00"/>
                </a:solidFill>
              </a:rPr>
              <a:t> Word</a:t>
            </a:r>
          </a:p>
          <a:p>
            <a:pPr marL="0" indent="0">
              <a:buFontTx/>
              <a:buNone/>
            </a:pPr>
            <a:endParaRPr lang="nl-NL" altLang="nl-NL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1">
            <a:extLst>
              <a:ext uri="{FF2B5EF4-FFF2-40B4-BE49-F238E27FC236}">
                <a16:creationId xmlns:a16="http://schemas.microsoft.com/office/drawing/2014/main" id="{4770204E-B3CF-49EB-91F4-F339A165E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44675"/>
            <a:ext cx="90138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1">
            <a:extLst>
              <a:ext uri="{FF2B5EF4-FFF2-40B4-BE49-F238E27FC236}">
                <a16:creationId xmlns:a16="http://schemas.microsoft.com/office/drawing/2014/main" id="{DD0D7B38-A588-4959-98F1-21590CC6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844675"/>
            <a:ext cx="89884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">
            <a:extLst>
              <a:ext uri="{FF2B5EF4-FFF2-40B4-BE49-F238E27FC236}">
                <a16:creationId xmlns:a16="http://schemas.microsoft.com/office/drawing/2014/main" id="{6987552F-B2CB-4DD2-BFE4-BFE8A6319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844675"/>
            <a:ext cx="90201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Groengeel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3569</TotalTime>
  <Words>299</Words>
  <Application>Microsoft Office PowerPoint</Application>
  <PresentationFormat>Diavoorstelling (4:3)</PresentationFormat>
  <Paragraphs>143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Wingdings 3</vt:lpstr>
      <vt:lpstr>Wingdings</vt:lpstr>
      <vt:lpstr>Times New Roman</vt:lpstr>
      <vt:lpstr>Diseño predeterminado</vt:lpstr>
      <vt:lpstr>Ion</vt:lpstr>
      <vt:lpstr>Gods Woord: méér dan een boek! God’s Word: more than a book! </vt:lpstr>
      <vt:lpstr>Gods Woord: méér dan een boek! God’s Word: more than a book! </vt:lpstr>
      <vt:lpstr>Gods Woord: méér dan een boek! God’s Word: more than a book! </vt:lpstr>
      <vt:lpstr>GOD KIJKT OM NAAR MENSEN God looks after mankind </vt:lpstr>
      <vt:lpstr> MENSEN KIJKEN OP NAAR GOD people look up to God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Siracusa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Marten de Vries</cp:lastModifiedBy>
  <cp:revision>118</cp:revision>
  <dcterms:created xsi:type="dcterms:W3CDTF">2009-03-26T20:51:52Z</dcterms:created>
  <dcterms:modified xsi:type="dcterms:W3CDTF">2018-12-25T07:43:14Z</dcterms:modified>
</cp:coreProperties>
</file>