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2"/>
  </p:sldMasterIdLst>
  <p:sldIdLst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EEFF"/>
    <a:srgbClr val="F15B3D"/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C0518D-13B5-42AC-A871-A28EDC4399AC}" v="7" dt="2018-12-07T21:26:48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00"/>
  </p:normalViewPr>
  <p:slideViewPr>
    <p:cSldViewPr>
      <p:cViewPr varScale="1">
        <p:scale>
          <a:sx n="130" d="100"/>
          <a:sy n="130" d="100"/>
        </p:scale>
        <p:origin x="936" y="12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en de Vries" userId="b57cd97b251b8e03" providerId="LiveId" clId="{E5C0518D-13B5-42AC-A871-A28EDC4399AC}"/>
    <pc:docChg chg="undo custSel addSld delSld modSld">
      <pc:chgData name="Marten de Vries" userId="b57cd97b251b8e03" providerId="LiveId" clId="{E5C0518D-13B5-42AC-A871-A28EDC4399AC}" dt="2018-12-08T21:14:38.733" v="3562"/>
      <pc:docMkLst>
        <pc:docMk/>
      </pc:docMkLst>
      <pc:sldChg chg="addSp delSp modSp modTransition modAnim">
        <pc:chgData name="Marten de Vries" userId="b57cd97b251b8e03" providerId="LiveId" clId="{E5C0518D-13B5-42AC-A871-A28EDC4399AC}" dt="2018-12-08T21:13:35.049" v="3559"/>
        <pc:sldMkLst>
          <pc:docMk/>
          <pc:sldMk cId="4008263999" sldId="256"/>
        </pc:sldMkLst>
        <pc:spChg chg="mod">
          <ac:chgData name="Marten de Vries" userId="b57cd97b251b8e03" providerId="LiveId" clId="{E5C0518D-13B5-42AC-A871-A28EDC4399AC}" dt="2018-12-08T20:57:35.316" v="3344" actId="13822"/>
          <ac:spMkLst>
            <pc:docMk/>
            <pc:sldMk cId="4008263999" sldId="256"/>
            <ac:spMk id="2" creationId="{47CEA1A7-31C7-47D0-A0FD-A50BE287DDFC}"/>
          </ac:spMkLst>
        </pc:spChg>
        <pc:spChg chg="mod">
          <ac:chgData name="Marten de Vries" userId="b57cd97b251b8e03" providerId="LiveId" clId="{E5C0518D-13B5-42AC-A871-A28EDC4399AC}" dt="2018-12-07T22:08:15.678" v="2040" actId="20577"/>
          <ac:spMkLst>
            <pc:docMk/>
            <pc:sldMk cId="4008263999" sldId="256"/>
            <ac:spMk id="3" creationId="{43F2BDFC-FA72-43C3-BE15-B8D06133ECB1}"/>
          </ac:spMkLst>
        </pc:spChg>
        <pc:spChg chg="add mod">
          <ac:chgData name="Marten de Vries" userId="b57cd97b251b8e03" providerId="LiveId" clId="{E5C0518D-13B5-42AC-A871-A28EDC4399AC}" dt="2018-12-07T21:52:55.640" v="1947" actId="6549"/>
          <ac:spMkLst>
            <pc:docMk/>
            <pc:sldMk cId="4008263999" sldId="256"/>
            <ac:spMk id="4" creationId="{DD4230EC-2D1F-4E45-9257-6790354D1F8A}"/>
          </ac:spMkLst>
        </pc:spChg>
        <pc:picChg chg="add mod ord modCrop">
          <ac:chgData name="Marten de Vries" userId="b57cd97b251b8e03" providerId="LiveId" clId="{E5C0518D-13B5-42AC-A871-A28EDC4399AC}" dt="2018-12-08T21:01:50.061" v="3415" actId="1038"/>
          <ac:picMkLst>
            <pc:docMk/>
            <pc:sldMk cId="4008263999" sldId="256"/>
            <ac:picMk id="1026" creationId="{C046CDEA-A406-451B-AE64-27071B8B3349}"/>
          </ac:picMkLst>
        </pc:picChg>
        <pc:picChg chg="add del mod ord">
          <ac:chgData name="Marten de Vries" userId="b57cd97b251b8e03" providerId="LiveId" clId="{E5C0518D-13B5-42AC-A871-A28EDC4399AC}" dt="2018-12-07T21:47:33.621" v="1536"/>
          <ac:picMkLst>
            <pc:docMk/>
            <pc:sldMk cId="4008263999" sldId="256"/>
            <ac:picMk id="1028" creationId="{112A5AFC-5DA5-4CD3-9339-2A80A9D210D9}"/>
          </ac:picMkLst>
        </pc:picChg>
        <pc:picChg chg="add del mod modCrop">
          <ac:chgData name="Marten de Vries" userId="b57cd97b251b8e03" providerId="LiveId" clId="{E5C0518D-13B5-42AC-A871-A28EDC4399AC}" dt="2018-12-07T21:49:11.728" v="1911"/>
          <ac:picMkLst>
            <pc:docMk/>
            <pc:sldMk cId="4008263999" sldId="256"/>
            <ac:picMk id="1030" creationId="{6EC128D8-CAF4-482F-B020-E5F3F8C82216}"/>
          </ac:picMkLst>
        </pc:picChg>
      </pc:sldChg>
      <pc:sldChg chg="addSp delSp modSp del">
        <pc:chgData name="Marten de Vries" userId="b57cd97b251b8e03" providerId="LiveId" clId="{E5C0518D-13B5-42AC-A871-A28EDC4399AC}" dt="2018-12-08T20:50:17.233" v="3208" actId="2696"/>
        <pc:sldMkLst>
          <pc:docMk/>
          <pc:sldMk cId="2580537029" sldId="257"/>
        </pc:sldMkLst>
        <pc:picChg chg="add del mod">
          <ac:chgData name="Marten de Vries" userId="b57cd97b251b8e03" providerId="LiveId" clId="{E5C0518D-13B5-42AC-A871-A28EDC4399AC}" dt="2018-12-08T20:48:46.806" v="3123" actId="478"/>
          <ac:picMkLst>
            <pc:docMk/>
            <pc:sldMk cId="2580537029" sldId="257"/>
            <ac:picMk id="4" creationId="{1D184569-028F-46CE-BCE6-E1DE9463EA77}"/>
          </ac:picMkLst>
        </pc:picChg>
        <pc:picChg chg="add del mod">
          <ac:chgData name="Marten de Vries" userId="b57cd97b251b8e03" providerId="LiveId" clId="{E5C0518D-13B5-42AC-A871-A28EDC4399AC}" dt="2018-12-08T20:48:44.799" v="3122" actId="478"/>
          <ac:picMkLst>
            <pc:docMk/>
            <pc:sldMk cId="2580537029" sldId="257"/>
            <ac:picMk id="5" creationId="{2C552ED5-6A49-49DB-A59A-A3AC992C002B}"/>
          </ac:picMkLst>
        </pc:picChg>
        <pc:picChg chg="add del mod modCrop">
          <ac:chgData name="Marten de Vries" userId="b57cd97b251b8e03" providerId="LiveId" clId="{E5C0518D-13B5-42AC-A871-A28EDC4399AC}" dt="2018-12-08T20:49:30.733" v="3171"/>
          <ac:picMkLst>
            <pc:docMk/>
            <pc:sldMk cId="2580537029" sldId="257"/>
            <ac:picMk id="5122" creationId="{35D51702-77D1-453A-B02B-28CDC2216DD7}"/>
          </ac:picMkLst>
        </pc:picChg>
      </pc:sldChg>
      <pc:sldChg chg="addSp delSp modSp add modTransition setBg modAnim">
        <pc:chgData name="Marten de Vries" userId="b57cd97b251b8e03" providerId="LiveId" clId="{E5C0518D-13B5-42AC-A871-A28EDC4399AC}" dt="2018-12-08T21:13:35.049" v="3559"/>
        <pc:sldMkLst>
          <pc:docMk/>
          <pc:sldMk cId="2682050651" sldId="258"/>
        </pc:sldMkLst>
        <pc:spChg chg="mod">
          <ac:chgData name="Marten de Vries" userId="b57cd97b251b8e03" providerId="LiveId" clId="{E5C0518D-13B5-42AC-A871-A28EDC4399AC}" dt="2018-12-08T20:57:25.049" v="3343" actId="13822"/>
          <ac:spMkLst>
            <pc:docMk/>
            <pc:sldMk cId="2682050651" sldId="258"/>
            <ac:spMk id="2" creationId="{E5CB67CA-11C8-4F4F-A824-327EB8C663CF}"/>
          </ac:spMkLst>
        </pc:spChg>
        <pc:spChg chg="mod">
          <ac:chgData name="Marten de Vries" userId="b57cd97b251b8e03" providerId="LiveId" clId="{E5C0518D-13B5-42AC-A871-A28EDC4399AC}" dt="2018-12-08T20:32:13.300" v="2754" actId="1036"/>
          <ac:spMkLst>
            <pc:docMk/>
            <pc:sldMk cId="2682050651" sldId="258"/>
            <ac:spMk id="3" creationId="{EB20FB13-8537-4CE9-90C7-7E64F31431BB}"/>
          </ac:spMkLst>
        </pc:spChg>
        <pc:picChg chg="add del mod modCrop">
          <ac:chgData name="Marten de Vries" userId="b57cd97b251b8e03" providerId="LiveId" clId="{E5C0518D-13B5-42AC-A871-A28EDC4399AC}" dt="2018-12-08T20:26:46" v="2604"/>
          <ac:picMkLst>
            <pc:docMk/>
            <pc:sldMk cId="2682050651" sldId="258"/>
            <ac:picMk id="1026" creationId="{C1DD8921-83EA-4955-976B-96D1C0365FB3}"/>
          </ac:picMkLst>
        </pc:picChg>
        <pc:picChg chg="add mod">
          <ac:chgData name="Marten de Vries" userId="b57cd97b251b8e03" providerId="LiveId" clId="{E5C0518D-13B5-42AC-A871-A28EDC4399AC}" dt="2018-12-08T20:31:45.867" v="2731" actId="1035"/>
          <ac:picMkLst>
            <pc:docMk/>
            <pc:sldMk cId="2682050651" sldId="258"/>
            <ac:picMk id="1028" creationId="{94579B37-9047-43D8-BC77-6573DD217E58}"/>
          </ac:picMkLst>
        </pc:picChg>
      </pc:sldChg>
      <pc:sldChg chg="modSp del">
        <pc:chgData name="Marten de Vries" userId="b57cd97b251b8e03" providerId="LiveId" clId="{E5C0518D-13B5-42AC-A871-A28EDC4399AC}" dt="2018-12-07T21:26:36.544" v="175" actId="2696"/>
        <pc:sldMkLst>
          <pc:docMk/>
          <pc:sldMk cId="2730337683" sldId="258"/>
        </pc:sldMkLst>
        <pc:spChg chg="mod">
          <ac:chgData name="Marten de Vries" userId="b57cd97b251b8e03" providerId="LiveId" clId="{E5C0518D-13B5-42AC-A871-A28EDC4399AC}" dt="2018-12-07T21:26:25.527" v="172"/>
          <ac:spMkLst>
            <pc:docMk/>
            <pc:sldMk cId="2730337683" sldId="258"/>
            <ac:spMk id="2" creationId="{95F78129-EEAD-4C03-97AF-3C3AC3F60942}"/>
          </ac:spMkLst>
        </pc:spChg>
        <pc:spChg chg="mod">
          <ac:chgData name="Marten de Vries" userId="b57cd97b251b8e03" providerId="LiveId" clId="{E5C0518D-13B5-42AC-A871-A28EDC4399AC}" dt="2018-12-07T21:26:34.760" v="174"/>
          <ac:spMkLst>
            <pc:docMk/>
            <pc:sldMk cId="2730337683" sldId="258"/>
            <ac:spMk id="3" creationId="{93B93DD6-DA82-444B-A191-138CA2525E9B}"/>
          </ac:spMkLst>
        </pc:spChg>
      </pc:sldChg>
      <pc:sldChg chg="addSp modSp add modTransition modAnim">
        <pc:chgData name="Marten de Vries" userId="b57cd97b251b8e03" providerId="LiveId" clId="{E5C0518D-13B5-42AC-A871-A28EDC4399AC}" dt="2018-12-08T21:13:35.049" v="3559"/>
        <pc:sldMkLst>
          <pc:docMk/>
          <pc:sldMk cId="3400321367" sldId="259"/>
        </pc:sldMkLst>
        <pc:spChg chg="mod">
          <ac:chgData name="Marten de Vries" userId="b57cd97b251b8e03" providerId="LiveId" clId="{E5C0518D-13B5-42AC-A871-A28EDC4399AC}" dt="2018-12-08T20:57:42.849" v="3345" actId="13822"/>
          <ac:spMkLst>
            <pc:docMk/>
            <pc:sldMk cId="3400321367" sldId="259"/>
            <ac:spMk id="2" creationId="{E5CB67CA-11C8-4F4F-A824-327EB8C663CF}"/>
          </ac:spMkLst>
        </pc:spChg>
        <pc:spChg chg="mod">
          <ac:chgData name="Marten de Vries" userId="b57cd97b251b8e03" providerId="LiveId" clId="{E5C0518D-13B5-42AC-A871-A28EDC4399AC}" dt="2018-12-08T21:10:41.920" v="3553" actId="113"/>
          <ac:spMkLst>
            <pc:docMk/>
            <pc:sldMk cId="3400321367" sldId="259"/>
            <ac:spMk id="3" creationId="{EB20FB13-8537-4CE9-90C7-7E64F31431BB}"/>
          </ac:spMkLst>
        </pc:spChg>
        <pc:picChg chg="add mod modCrop">
          <ac:chgData name="Marten de Vries" userId="b57cd97b251b8e03" providerId="LiveId" clId="{E5C0518D-13B5-42AC-A871-A28EDC4399AC}" dt="2018-12-08T21:04:38.133" v="3448" actId="1440"/>
          <ac:picMkLst>
            <pc:docMk/>
            <pc:sldMk cId="3400321367" sldId="259"/>
            <ac:picMk id="4" creationId="{2E42E8B0-6E42-4257-A6F3-2A1A3E960506}"/>
          </ac:picMkLst>
        </pc:picChg>
      </pc:sldChg>
      <pc:sldChg chg="addSp delSp modSp add modTransition setBg modAnim">
        <pc:chgData name="Marten de Vries" userId="b57cd97b251b8e03" providerId="LiveId" clId="{E5C0518D-13B5-42AC-A871-A28EDC4399AC}" dt="2018-12-08T21:14:38.733" v="3562"/>
        <pc:sldMkLst>
          <pc:docMk/>
          <pc:sldMk cId="1388989182" sldId="260"/>
        </pc:sldMkLst>
        <pc:spChg chg="mod">
          <ac:chgData name="Marten de Vries" userId="b57cd97b251b8e03" providerId="LiveId" clId="{E5C0518D-13B5-42AC-A871-A28EDC4399AC}" dt="2018-12-08T20:57:46.066" v="3346" actId="13822"/>
          <ac:spMkLst>
            <pc:docMk/>
            <pc:sldMk cId="1388989182" sldId="260"/>
            <ac:spMk id="2" creationId="{E5CB67CA-11C8-4F4F-A824-327EB8C663CF}"/>
          </ac:spMkLst>
        </pc:spChg>
        <pc:spChg chg="mod">
          <ac:chgData name="Marten de Vries" userId="b57cd97b251b8e03" providerId="LiveId" clId="{E5C0518D-13B5-42AC-A871-A28EDC4399AC}" dt="2018-12-08T21:10:00.033" v="3548" actId="207"/>
          <ac:spMkLst>
            <pc:docMk/>
            <pc:sldMk cId="1388989182" sldId="260"/>
            <ac:spMk id="3" creationId="{EB20FB13-8537-4CE9-90C7-7E64F31431BB}"/>
          </ac:spMkLst>
        </pc:spChg>
        <pc:picChg chg="add del mod">
          <ac:chgData name="Marten de Vries" userId="b57cd97b251b8e03" providerId="LiveId" clId="{E5C0518D-13B5-42AC-A871-A28EDC4399AC}" dt="2018-12-08T20:52:06.516" v="3237"/>
          <ac:picMkLst>
            <pc:docMk/>
            <pc:sldMk cId="1388989182" sldId="260"/>
            <ac:picMk id="8" creationId="{E28AEA71-9975-48D8-8416-EDBB37469B5B}"/>
          </ac:picMkLst>
        </pc:picChg>
        <pc:picChg chg="add mod">
          <ac:chgData name="Marten de Vries" userId="b57cd97b251b8e03" providerId="LiveId" clId="{E5C0518D-13B5-42AC-A871-A28EDC4399AC}" dt="2018-12-08T20:53:07.549" v="3306" actId="1037"/>
          <ac:picMkLst>
            <pc:docMk/>
            <pc:sldMk cId="1388989182" sldId="260"/>
            <ac:picMk id="9" creationId="{71CEAE84-47A0-4942-8262-06E3AA5B02A2}"/>
          </ac:picMkLst>
        </pc:picChg>
        <pc:picChg chg="add del">
          <ac:chgData name="Marten de Vries" userId="b57cd97b251b8e03" providerId="LiveId" clId="{E5C0518D-13B5-42AC-A871-A28EDC4399AC}" dt="2018-12-08T20:38:54.449" v="2773" actId="478"/>
          <ac:picMkLst>
            <pc:docMk/>
            <pc:sldMk cId="1388989182" sldId="260"/>
            <ac:picMk id="3074" creationId="{3156BEAB-9E0C-4B83-8848-69048C02E6D1}"/>
          </ac:picMkLst>
        </pc:picChg>
        <pc:picChg chg="add del">
          <ac:chgData name="Marten de Vries" userId="b57cd97b251b8e03" providerId="LiveId" clId="{E5C0518D-13B5-42AC-A871-A28EDC4399AC}" dt="2018-12-08T20:40:10.233" v="2775"/>
          <ac:picMkLst>
            <pc:docMk/>
            <pc:sldMk cId="1388989182" sldId="260"/>
            <ac:picMk id="3076" creationId="{5F72B061-79A9-40BE-AD2B-311C640A5B99}"/>
          </ac:picMkLst>
        </pc:picChg>
        <pc:picChg chg="add mod modCrop">
          <ac:chgData name="Marten de Vries" userId="b57cd97b251b8e03" providerId="LiveId" clId="{E5C0518D-13B5-42AC-A871-A28EDC4399AC}" dt="2018-12-08T21:06:54.783" v="3526" actId="1036"/>
          <ac:picMkLst>
            <pc:docMk/>
            <pc:sldMk cId="1388989182" sldId="260"/>
            <ac:picMk id="3078" creationId="{C5AD4B84-745F-4CEC-9068-A5C8FEAF8C25}"/>
          </ac:picMkLst>
        </pc:picChg>
        <pc:picChg chg="add mod modCrop">
          <ac:chgData name="Marten de Vries" userId="b57cd97b251b8e03" providerId="LiveId" clId="{E5C0518D-13B5-42AC-A871-A28EDC4399AC}" dt="2018-12-08T20:53:03.682" v="3304" actId="1076"/>
          <ac:picMkLst>
            <pc:docMk/>
            <pc:sldMk cId="1388989182" sldId="260"/>
            <ac:picMk id="3080" creationId="{1BE5F7DC-B792-4695-B7FC-85814A80B159}"/>
          </ac:picMkLst>
        </pc:picChg>
      </pc:sldChg>
      <pc:sldChg chg="addSp modSp add modTransition modAnim">
        <pc:chgData name="Marten de Vries" userId="b57cd97b251b8e03" providerId="LiveId" clId="{E5C0518D-13B5-42AC-A871-A28EDC4399AC}" dt="2018-12-08T21:13:35.049" v="3559"/>
        <pc:sldMkLst>
          <pc:docMk/>
          <pc:sldMk cId="1786298484" sldId="261"/>
        </pc:sldMkLst>
        <pc:spChg chg="mod">
          <ac:chgData name="Marten de Vries" userId="b57cd97b251b8e03" providerId="LiveId" clId="{E5C0518D-13B5-42AC-A871-A28EDC4399AC}" dt="2018-12-08T20:57:48.683" v="3347" actId="13822"/>
          <ac:spMkLst>
            <pc:docMk/>
            <pc:sldMk cId="1786298484" sldId="261"/>
            <ac:spMk id="2" creationId="{E5CB67CA-11C8-4F4F-A824-327EB8C663CF}"/>
          </ac:spMkLst>
        </pc:spChg>
        <pc:spChg chg="mod">
          <ac:chgData name="Marten de Vries" userId="b57cd97b251b8e03" providerId="LiveId" clId="{E5C0518D-13B5-42AC-A871-A28EDC4399AC}" dt="2018-12-08T21:11:17.431" v="3555" actId="207"/>
          <ac:spMkLst>
            <pc:docMk/>
            <pc:sldMk cId="1786298484" sldId="261"/>
            <ac:spMk id="3" creationId="{EB20FB13-8537-4CE9-90C7-7E64F31431BB}"/>
          </ac:spMkLst>
        </pc:spChg>
        <pc:picChg chg="add mod modCrop">
          <ac:chgData name="Marten de Vries" userId="b57cd97b251b8e03" providerId="LiveId" clId="{E5C0518D-13B5-42AC-A871-A28EDC4399AC}" dt="2018-12-08T20:50:12.265" v="3207" actId="14100"/>
          <ac:picMkLst>
            <pc:docMk/>
            <pc:sldMk cId="1786298484" sldId="261"/>
            <ac:picMk id="5" creationId="{5A22E4FC-DB62-409D-861A-5028459D7C2A}"/>
          </ac:picMkLst>
        </pc:picChg>
        <pc:picChg chg="add mod modCrop">
          <ac:chgData name="Marten de Vries" userId="b57cd97b251b8e03" providerId="LiveId" clId="{E5C0518D-13B5-42AC-A871-A28EDC4399AC}" dt="2018-12-08T20:58:56.133" v="3362" actId="1038"/>
          <ac:picMkLst>
            <pc:docMk/>
            <pc:sldMk cId="1786298484" sldId="261"/>
            <ac:picMk id="4098" creationId="{9DCAFFF6-0B7D-4C0E-B4AD-FB7928B5C801}"/>
          </ac:picMkLst>
        </pc:picChg>
      </pc:sldChg>
      <pc:sldChg chg="addSp modSp add modTransition modAnim">
        <pc:chgData name="Marten de Vries" userId="b57cd97b251b8e03" providerId="LiveId" clId="{E5C0518D-13B5-42AC-A871-A28EDC4399AC}" dt="2018-12-08T21:13:35.049" v="3559"/>
        <pc:sldMkLst>
          <pc:docMk/>
          <pc:sldMk cId="2687024908" sldId="262"/>
        </pc:sldMkLst>
        <pc:spChg chg="mod">
          <ac:chgData name="Marten de Vries" userId="b57cd97b251b8e03" providerId="LiveId" clId="{E5C0518D-13B5-42AC-A871-A28EDC4399AC}" dt="2018-12-08T20:57:51.549" v="3348" actId="13822"/>
          <ac:spMkLst>
            <pc:docMk/>
            <pc:sldMk cId="2687024908" sldId="262"/>
            <ac:spMk id="2" creationId="{E5CB67CA-11C8-4F4F-A824-327EB8C663CF}"/>
          </ac:spMkLst>
        </pc:spChg>
        <pc:spChg chg="mod">
          <ac:chgData name="Marten de Vries" userId="b57cd97b251b8e03" providerId="LiveId" clId="{E5C0518D-13B5-42AC-A871-A28EDC4399AC}" dt="2018-12-08T21:11:24.416" v="3556" actId="207"/>
          <ac:spMkLst>
            <pc:docMk/>
            <pc:sldMk cId="2687024908" sldId="262"/>
            <ac:spMk id="3" creationId="{EB20FB13-8537-4CE9-90C7-7E64F31431BB}"/>
          </ac:spMkLst>
        </pc:spChg>
        <pc:picChg chg="add mod ord">
          <ac:chgData name="Marten de Vries" userId="b57cd97b251b8e03" providerId="LiveId" clId="{E5C0518D-13B5-42AC-A871-A28EDC4399AC}" dt="2018-12-08T20:56:12.714" v="3340" actId="14100"/>
          <ac:picMkLst>
            <pc:docMk/>
            <pc:sldMk cId="2687024908" sldId="262"/>
            <ac:picMk id="6146" creationId="{EC74FE0F-3EDA-4EEA-ABD7-38A7D0AB4A56}"/>
          </ac:picMkLst>
        </pc:picChg>
      </pc:sldChg>
      <pc:sldChg chg="addSp delSp modSp add del">
        <pc:chgData name="Marten de Vries" userId="b57cd97b251b8e03" providerId="LiveId" clId="{E5C0518D-13B5-42AC-A871-A28EDC4399AC}" dt="2018-12-08T20:54:17.499" v="3313" actId="2696"/>
        <pc:sldMkLst>
          <pc:docMk/>
          <pc:sldMk cId="654479872" sldId="263"/>
        </pc:sldMkLst>
        <pc:picChg chg="add del mod modCrop">
          <ac:chgData name="Marten de Vries" userId="b57cd97b251b8e03" providerId="LiveId" clId="{E5C0518D-13B5-42AC-A871-A28EDC4399AC}" dt="2018-12-08T20:51:47.858" v="3216"/>
          <ac:picMkLst>
            <pc:docMk/>
            <pc:sldMk cId="654479872" sldId="263"/>
            <ac:picMk id="4" creationId="{7217B186-AABA-45CA-AF04-B1EA3A7C8C30}"/>
          </ac:picMkLst>
        </pc:picChg>
        <pc:picChg chg="add del mod modCrop">
          <ac:chgData name="Marten de Vries" userId="b57cd97b251b8e03" providerId="LiveId" clId="{E5C0518D-13B5-42AC-A871-A28EDC4399AC}" dt="2018-12-08T20:52:42.233" v="3244"/>
          <ac:picMkLst>
            <pc:docMk/>
            <pc:sldMk cId="654479872" sldId="263"/>
            <ac:picMk id="5" creationId="{08E5929A-DE08-4111-A867-E17B629DB218}"/>
          </ac:picMkLst>
        </pc:picChg>
      </pc:sldChg>
      <pc:sldChg chg="add del">
        <pc:chgData name="Marten de Vries" userId="b57cd97b251b8e03" providerId="LiveId" clId="{E5C0518D-13B5-42AC-A871-A28EDC4399AC}" dt="2018-12-08T20:32:24.702" v="2756"/>
        <pc:sldMkLst>
          <pc:docMk/>
          <pc:sldMk cId="1486295662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8" name="Group 1030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3074" name="Arc 1026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Arc 1027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Arc 1028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AutoShape 1029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9" name="Rectangle 103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0"/>
              <a:t>Klik om stijl te bewerken</a:t>
            </a:r>
          </a:p>
        </p:txBody>
      </p:sp>
      <p:sp>
        <p:nvSpPr>
          <p:cNvPr id="3080" name="Rectangle 103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l-NL" noProof="0"/>
              <a:t>Klikken om de ondertitelstijl van het model te bewerken</a:t>
            </a:r>
          </a:p>
        </p:txBody>
      </p:sp>
      <p:sp>
        <p:nvSpPr>
          <p:cNvPr id="3081" name="Rectangle 103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082" name="Rectangle 103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083" name="Rectangle 103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B2F4622-FC9E-4E1E-AAAB-75FACB02205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FB56-548E-4D60-BE4F-D336E334FB3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824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0215D-D223-4606-A2BE-0CA3262D754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51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3DA63-7D22-4B3F-9CC7-00E042CEB97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535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4C0B4-B0B7-4146-A5CB-28362E1C5E5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258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06CD4-3E4F-47EC-8861-23F5F339B2A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708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DDED8-364D-4E41-BF61-6BAA737637B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127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D782A-E849-48A9-AAFC-085904CC1C5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540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1ECF7-1124-4428-BAAA-7BA5C8B8A67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52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02683-1DBE-46C3-876F-EC646EDA80E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20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2389D-33E0-4D51-8FA2-6A6AA49D19A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71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26" name="Arc 2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Arc 3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</a:defRPr>
            </a:lvl1pPr>
          </a:lstStyle>
          <a:p>
            <a:endParaRPr lang="nl-NL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</a:defRPr>
            </a:lvl1pPr>
          </a:lstStyle>
          <a:p>
            <a:endParaRPr lang="nl-NL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fld id="{B58B3781-8F91-427E-86BA-14120BC03E83}" type="slidenum">
              <a:rPr lang="nl-NL"/>
              <a:pPr/>
              <a:t>‹nr.›</a:t>
            </a:fld>
            <a:endParaRPr lang="nl-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erelateerde afbeelding">
            <a:extLst>
              <a:ext uri="{FF2B5EF4-FFF2-40B4-BE49-F238E27FC236}">
                <a16:creationId xmlns:a16="http://schemas.microsoft.com/office/drawing/2014/main" id="{C046CDEA-A406-451B-AE64-27071B8B33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97"/>
          <a:stretch/>
        </p:blipFill>
        <p:spPr bwMode="auto">
          <a:xfrm>
            <a:off x="251520" y="3212975"/>
            <a:ext cx="5184576" cy="352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7CEA1A7-31C7-47D0-A0FD-A50BE287DDFC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107504" y="188640"/>
            <a:ext cx="8928992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sz="6600" dirty="0">
                <a:solidFill>
                  <a:srgbClr val="00B050"/>
                </a:solidFill>
              </a:rPr>
              <a:t>belijdenis bij besnijdenis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3F2BDFC-FA72-43C3-BE15-B8D06133ECB1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251520" y="5229200"/>
            <a:ext cx="8784976" cy="1143000"/>
          </a:xfrm>
        </p:spPr>
        <p:txBody>
          <a:bodyPr/>
          <a:lstStyle/>
          <a:p>
            <a:pPr algn="r"/>
            <a:r>
              <a:rPr lang="nl-NL" sz="2800" dirty="0">
                <a:solidFill>
                  <a:srgbClr val="00B050"/>
                </a:solidFill>
              </a:rPr>
              <a:t>Martyriakerk Bedum,</a:t>
            </a:r>
          </a:p>
          <a:p>
            <a:pPr algn="r"/>
            <a:r>
              <a:rPr lang="nl-NL" sz="2800" dirty="0">
                <a:solidFill>
                  <a:srgbClr val="00B050"/>
                </a:solidFill>
              </a:rPr>
              <a:t>09-12-2018 09:30</a:t>
            </a:r>
          </a:p>
          <a:p>
            <a:pPr algn="r"/>
            <a:r>
              <a:rPr lang="nl-NL" sz="2800" dirty="0">
                <a:solidFill>
                  <a:srgbClr val="00B050"/>
                </a:solidFill>
              </a:rPr>
              <a:t>ds. Marten de Vries</a:t>
            </a:r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DD4230EC-2D1F-4E45-9257-6790354D1F8A}"/>
              </a:ext>
            </a:extLst>
          </p:cNvPr>
          <p:cNvSpPr/>
          <p:nvPr/>
        </p:nvSpPr>
        <p:spPr>
          <a:xfrm>
            <a:off x="251520" y="1916832"/>
            <a:ext cx="841926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2800" dirty="0"/>
          </a:p>
          <a:p>
            <a:r>
              <a:rPr lang="nl-NL" sz="2800" dirty="0"/>
              <a:t>preek over ‘Benedictus’:</a:t>
            </a:r>
          </a:p>
          <a:p>
            <a:pPr algn="ctr"/>
            <a:r>
              <a:rPr lang="nl-NL" sz="4000" dirty="0">
                <a:solidFill>
                  <a:srgbClr val="FFFF00"/>
                </a:solidFill>
              </a:rPr>
              <a:t>Lucas 1,67-80</a:t>
            </a:r>
          </a:p>
          <a:p>
            <a:endParaRPr lang="nl-NL" sz="2800" dirty="0">
              <a:solidFill>
                <a:srgbClr val="FFFF00"/>
              </a:solidFill>
            </a:endParaRPr>
          </a:p>
          <a:p>
            <a:r>
              <a:rPr lang="nl-NL" sz="2800" dirty="0"/>
              <a:t>	ter gelegenheid van </a:t>
            </a:r>
          </a:p>
          <a:p>
            <a:pPr marL="1371600" lvl="2" indent="-457200">
              <a:buFontTx/>
              <a:buChar char="-"/>
            </a:pPr>
            <a:r>
              <a:rPr lang="nl-NL" sz="2800" i="1" dirty="0"/>
              <a:t>2</a:t>
            </a:r>
            <a:r>
              <a:rPr lang="nl-NL" sz="2800" i="1" baseline="30000" dirty="0"/>
              <a:t>e</a:t>
            </a:r>
            <a:r>
              <a:rPr lang="nl-NL" sz="2800" i="1" dirty="0"/>
              <a:t> </a:t>
            </a:r>
            <a:r>
              <a:rPr lang="nl-NL" sz="2800" b="1" i="1" dirty="0"/>
              <a:t>advent</a:t>
            </a:r>
          </a:p>
          <a:p>
            <a:pPr marL="1371600" lvl="2" indent="-457200">
              <a:buFontTx/>
              <a:buChar char="-"/>
            </a:pPr>
            <a:r>
              <a:rPr lang="nl-NL" sz="2800" b="1" i="1" dirty="0"/>
              <a:t>doop Roos</a:t>
            </a:r>
          </a:p>
        </p:txBody>
      </p:sp>
    </p:spTree>
    <p:extLst>
      <p:ext uri="{BB962C8B-B14F-4D97-AF65-F5344CB8AC3E}">
        <p14:creationId xmlns:p14="http://schemas.microsoft.com/office/powerpoint/2010/main" val="4008263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CB67CA-11C8-4F4F-A824-327EB8C6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dirty="0">
                <a:solidFill>
                  <a:srgbClr val="00B050"/>
                </a:solidFill>
              </a:rPr>
              <a:t>belijdenis bij besnijdenis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20FB13-8537-4CE9-90C7-7E64F3143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4505672"/>
            <a:ext cx="8712968" cy="2235696"/>
          </a:xfrm>
        </p:spPr>
        <p:txBody>
          <a:bodyPr/>
          <a:lstStyle/>
          <a:p>
            <a:pPr marL="0" indent="0">
              <a:buNone/>
            </a:pPr>
            <a:r>
              <a:rPr lang="nl-NL" sz="3600" dirty="0" err="1"/>
              <a:t>pien</a:t>
            </a:r>
            <a:r>
              <a:rPr lang="nl-NL" sz="3600" dirty="0"/>
              <a:t> </a:t>
            </a:r>
            <a:r>
              <a:rPr lang="nl-NL" sz="3600" dirty="0" err="1"/>
              <a:t>ien</a:t>
            </a:r>
            <a:r>
              <a:rPr lang="nl-NL" sz="3600" dirty="0"/>
              <a:t> t lief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“erkent u…”, “belijdt u…”, “belooft u…”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8" name="Picture 4" descr="Afbeeldingsresultaat voor rechem womb">
            <a:extLst>
              <a:ext uri="{FF2B5EF4-FFF2-40B4-BE49-F238E27FC236}">
                <a16:creationId xmlns:a16="http://schemas.microsoft.com/office/drawing/2014/main" id="{94579B37-9047-43D8-BC77-6573DD217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60848"/>
            <a:ext cx="352839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050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CB67CA-11C8-4F4F-A824-327EB8C6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dirty="0">
                <a:solidFill>
                  <a:srgbClr val="00B050"/>
                </a:solidFill>
              </a:rPr>
              <a:t>belijdenis bij besnijdenis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20FB13-8537-4CE9-90C7-7E64F3143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2420888"/>
            <a:ext cx="7772400" cy="4114800"/>
          </a:xfrm>
        </p:spPr>
        <p:txBody>
          <a:bodyPr/>
          <a:lstStyle/>
          <a:p>
            <a:pPr marL="0" lvl="0" indent="0">
              <a:buNone/>
            </a:pPr>
            <a:r>
              <a:rPr lang="nl-NL" sz="4000" b="1" u="sng" dirty="0"/>
              <a:t>ouders belijden:</a:t>
            </a:r>
          </a:p>
          <a:p>
            <a:pPr marL="0" lvl="0" indent="0">
              <a:buNone/>
            </a:pPr>
            <a:endParaRPr lang="nl-NL" dirty="0"/>
          </a:p>
          <a:p>
            <a:pPr marL="0" lvl="0" indent="0">
              <a:buNone/>
            </a:pPr>
            <a:r>
              <a:rPr lang="nl-NL" b="1" i="1" dirty="0">
                <a:solidFill>
                  <a:srgbClr val="00B0F0"/>
                </a:solidFill>
                <a:highlight>
                  <a:srgbClr val="FFFF00"/>
                </a:highlight>
              </a:rPr>
              <a:t>de </a:t>
            </a:r>
            <a:r>
              <a:rPr lang="nl-NL" b="1" i="1" u="sng" dirty="0">
                <a:solidFill>
                  <a:srgbClr val="00B0F0"/>
                </a:solidFill>
                <a:highlight>
                  <a:srgbClr val="FFFF00"/>
                </a:highlight>
              </a:rPr>
              <a:t>heiligheid</a:t>
            </a:r>
            <a:r>
              <a:rPr lang="nl-NL" b="1" i="1" dirty="0">
                <a:solidFill>
                  <a:srgbClr val="00B0F0"/>
                </a:solidFill>
                <a:highlight>
                  <a:srgbClr val="FFFF00"/>
                </a:highlight>
              </a:rPr>
              <a:t> van hun kind</a:t>
            </a:r>
          </a:p>
          <a:p>
            <a:pPr marL="0" lvl="0" indent="0">
              <a:buNone/>
            </a:pPr>
            <a:endParaRPr lang="nl-NL" b="1" i="1" dirty="0">
              <a:solidFill>
                <a:srgbClr val="00B0F0"/>
              </a:solidFill>
              <a:highlight>
                <a:srgbClr val="FFFF00"/>
              </a:highlight>
            </a:endParaRPr>
          </a:p>
          <a:p>
            <a:pPr marL="0" lvl="0" indent="0">
              <a:buNone/>
            </a:pPr>
            <a:r>
              <a:rPr lang="nl-NL" b="1" i="1" dirty="0">
                <a:solidFill>
                  <a:srgbClr val="00B0F0"/>
                </a:solidFill>
                <a:highlight>
                  <a:srgbClr val="FFFF00"/>
                </a:highlight>
              </a:rPr>
              <a:t>de leer van de </a:t>
            </a:r>
            <a:r>
              <a:rPr lang="nl-NL" b="1" i="1" u="sng" dirty="0">
                <a:solidFill>
                  <a:srgbClr val="00B0F0"/>
                </a:solidFill>
                <a:highlight>
                  <a:srgbClr val="FFFF00"/>
                </a:highlight>
              </a:rPr>
              <a:t>verlossing</a:t>
            </a:r>
          </a:p>
          <a:p>
            <a:pPr marL="0" lvl="0" indent="0">
              <a:buNone/>
            </a:pPr>
            <a:endParaRPr lang="nl-NL" b="1" i="1" u="sng" dirty="0">
              <a:solidFill>
                <a:srgbClr val="00B0F0"/>
              </a:solidFill>
              <a:highlight>
                <a:srgbClr val="FFFF00"/>
              </a:highlight>
            </a:endParaRPr>
          </a:p>
          <a:p>
            <a:pPr marL="0" lvl="0" indent="0">
              <a:buNone/>
            </a:pPr>
            <a:r>
              <a:rPr lang="nl-NL" b="1" i="1" dirty="0">
                <a:solidFill>
                  <a:srgbClr val="00B0F0"/>
                </a:solidFill>
                <a:highlight>
                  <a:srgbClr val="FFFF00"/>
                </a:highlight>
              </a:rPr>
              <a:t>de noodzaak van geestelijke </a:t>
            </a:r>
            <a:r>
              <a:rPr lang="nl-NL" b="1" i="1" u="sng" dirty="0">
                <a:solidFill>
                  <a:srgbClr val="00B0F0"/>
                </a:solidFill>
                <a:highlight>
                  <a:srgbClr val="FFFF00"/>
                </a:highlight>
              </a:rPr>
              <a:t>groei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https://images.boekwinkeltjes.nl/large/0880ZNsc56tDSaik9urC.jpg">
            <a:extLst>
              <a:ext uri="{FF2B5EF4-FFF2-40B4-BE49-F238E27FC236}">
                <a16:creationId xmlns:a16="http://schemas.microsoft.com/office/drawing/2014/main" id="{2E42E8B0-6E42-4257-A6F3-2A1A3E9605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00" t="25850" r="23531" b="20600"/>
          <a:stretch/>
        </p:blipFill>
        <p:spPr bwMode="auto">
          <a:xfrm>
            <a:off x="5934489" y="2219632"/>
            <a:ext cx="2885983" cy="43777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321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CB67CA-11C8-4F4F-A824-327EB8C6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dirty="0">
                <a:solidFill>
                  <a:srgbClr val="00B050"/>
                </a:solidFill>
              </a:rPr>
              <a:t>heilig kind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20FB13-8537-4CE9-90C7-7E64F3143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24536"/>
          </a:xfrm>
          <a:ln>
            <a:solidFill>
              <a:srgbClr val="00B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nl-NL" dirty="0"/>
              <a:t>Jezus Gods Zoon, Johannes zijn profeet</a:t>
            </a:r>
          </a:p>
          <a:p>
            <a:pPr marL="0" indent="0">
              <a:buNone/>
            </a:pPr>
            <a:r>
              <a:rPr lang="nl-NL" dirty="0"/>
              <a:t>advent = aankomst</a:t>
            </a:r>
          </a:p>
          <a:p>
            <a:pPr marL="0" indent="0">
              <a:buNone/>
            </a:pPr>
            <a:r>
              <a:rPr lang="nl-NL" dirty="0"/>
              <a:t>zonsopkomst van boven</a:t>
            </a:r>
          </a:p>
          <a:p>
            <a:pPr marL="0" indent="0">
              <a:buNone/>
            </a:pPr>
            <a:r>
              <a:rPr lang="nl-NL" dirty="0"/>
              <a:t>tablet en wachtwoord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BDEEFF"/>
                </a:solidFill>
              </a:rPr>
              <a:t>gereserveerd voor Jezus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3078" name="Picture 6" descr="Gerelateerde afbeelding">
            <a:extLst>
              <a:ext uri="{FF2B5EF4-FFF2-40B4-BE49-F238E27FC236}">
                <a16:creationId xmlns:a16="http://schemas.microsoft.com/office/drawing/2014/main" id="{C5AD4B84-745F-4CEC-9068-A5C8FEAF8C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30" t="32675" r="26929" b="32675"/>
          <a:stretch/>
        </p:blipFill>
        <p:spPr bwMode="auto">
          <a:xfrm>
            <a:off x="467544" y="3933056"/>
            <a:ext cx="374441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Gerelateerde afbeelding">
            <a:extLst>
              <a:ext uri="{FF2B5EF4-FFF2-40B4-BE49-F238E27FC236}">
                <a16:creationId xmlns:a16="http://schemas.microsoft.com/office/drawing/2014/main" id="{1BE5F7DC-B792-4695-B7FC-85814A80B1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 t="13687" r="3752" b="10134"/>
          <a:stretch/>
        </p:blipFill>
        <p:spPr bwMode="auto">
          <a:xfrm>
            <a:off x="4957652" y="2834957"/>
            <a:ext cx="3888432" cy="38522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Gerelateerde afbeelding">
            <a:extLst>
              <a:ext uri="{FF2B5EF4-FFF2-40B4-BE49-F238E27FC236}">
                <a16:creationId xmlns:a16="http://schemas.microsoft.com/office/drawing/2014/main" id="{71CEAE84-47A0-4942-8262-06E3AA5B02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32" t="50000" r="32075" b="43936"/>
          <a:stretch/>
        </p:blipFill>
        <p:spPr bwMode="auto">
          <a:xfrm>
            <a:off x="3131840" y="4693140"/>
            <a:ext cx="318893" cy="248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989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CB67CA-11C8-4F4F-A824-327EB8C6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dirty="0">
                <a:solidFill>
                  <a:srgbClr val="00B050"/>
                </a:solidFill>
              </a:rPr>
              <a:t>verlossende boodschap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20FB13-8537-4CE9-90C7-7E64F3143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74440"/>
            <a:ext cx="7772400" cy="5194920"/>
          </a:xfrm>
          <a:ln>
            <a:solidFill>
              <a:srgbClr val="00B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nl-NL" dirty="0"/>
              <a:t>hunkeren naar bevrijding</a:t>
            </a:r>
          </a:p>
          <a:p>
            <a:pPr marL="0" indent="0">
              <a:buNone/>
            </a:pPr>
            <a:r>
              <a:rPr lang="nl-NL" dirty="0"/>
              <a:t>Gods Woord voor de keiharde realiteit</a:t>
            </a:r>
          </a:p>
          <a:p>
            <a:pPr marL="0" indent="0">
              <a:buNone/>
            </a:pPr>
            <a:r>
              <a:rPr lang="nl-NL" dirty="0"/>
              <a:t>God spreekt als je bidt</a:t>
            </a:r>
          </a:p>
          <a:p>
            <a:pPr marL="0" indent="0">
              <a:buNone/>
            </a:pPr>
            <a:r>
              <a:rPr lang="nl-NL" dirty="0"/>
              <a:t>je moet er niet doorheen praten</a:t>
            </a:r>
          </a:p>
          <a:p>
            <a:pPr marL="0" indent="0">
              <a:buNone/>
            </a:pPr>
            <a:r>
              <a:rPr lang="nl-NL" dirty="0"/>
              <a:t>een zoon op de troon</a:t>
            </a:r>
          </a:p>
          <a:p>
            <a:pPr marL="0" indent="0">
              <a:buNone/>
            </a:pPr>
            <a:r>
              <a:rPr lang="nl-NL" dirty="0"/>
              <a:t>hij ziet het al helemaal voor zich</a:t>
            </a:r>
          </a:p>
          <a:p>
            <a:pPr marL="0" indent="0">
              <a:buNone/>
            </a:pPr>
            <a:r>
              <a:rPr lang="nl-NL" dirty="0"/>
              <a:t>blijf in verwachting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BDEEFF"/>
                </a:solidFill>
              </a:rPr>
              <a:t>generatie na generatie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098" name="Picture 2" descr="Gerelateerde afbeelding">
            <a:extLst>
              <a:ext uri="{FF2B5EF4-FFF2-40B4-BE49-F238E27FC236}">
                <a16:creationId xmlns:a16="http://schemas.microsoft.com/office/drawing/2014/main" id="{9DCAFFF6-0B7D-4C0E-B4AD-FB7928B5C8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31"/>
          <a:stretch/>
        </p:blipFill>
        <p:spPr bwMode="auto">
          <a:xfrm>
            <a:off x="4469333" y="5013176"/>
            <a:ext cx="4639171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erelateerde afbeelding">
            <a:extLst>
              <a:ext uri="{FF2B5EF4-FFF2-40B4-BE49-F238E27FC236}">
                <a16:creationId xmlns:a16="http://schemas.microsoft.com/office/drawing/2014/main" id="{5A22E4FC-DB62-409D-861A-5028459D7C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18" t="63957" r="19118"/>
          <a:stretch/>
        </p:blipFill>
        <p:spPr bwMode="auto">
          <a:xfrm>
            <a:off x="7956376" y="6095368"/>
            <a:ext cx="1152128" cy="71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298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fbeeldingsresultaat voor luke 1:80">
            <a:extLst>
              <a:ext uri="{FF2B5EF4-FFF2-40B4-BE49-F238E27FC236}">
                <a16:creationId xmlns:a16="http://schemas.microsoft.com/office/drawing/2014/main" id="{EC74FE0F-3EDA-4EEA-ABD7-38A7D0AB4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574" y="2636912"/>
            <a:ext cx="4767426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5CB67CA-11C8-4F4F-A824-327EB8C6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18256"/>
            <a:ext cx="77724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dirty="0">
                <a:solidFill>
                  <a:srgbClr val="00B050"/>
                </a:solidFill>
              </a:rPr>
              <a:t>geestelijke groei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20FB13-8537-4CE9-90C7-7E64F3143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5040560"/>
          </a:xfrm>
          <a:ln>
            <a:solidFill>
              <a:srgbClr val="00B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nl-NL" dirty="0"/>
              <a:t>‘wat het betekent besneden te zijn’</a:t>
            </a:r>
          </a:p>
          <a:p>
            <a:pPr marL="0" indent="0">
              <a:buNone/>
            </a:pPr>
            <a:r>
              <a:rPr lang="nl-NL" dirty="0"/>
              <a:t>hooggespannen verwachtingen</a:t>
            </a:r>
          </a:p>
          <a:p>
            <a:pPr marL="0" indent="0">
              <a:buNone/>
            </a:pPr>
            <a:r>
              <a:rPr lang="nl-NL" dirty="0"/>
              <a:t>ouders en ouderen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BDEEFF"/>
                </a:solidFill>
              </a:rPr>
              <a:t>niet in de keuken maar in de kerk</a:t>
            </a:r>
          </a:p>
          <a:p>
            <a:pPr marL="0" indent="0">
              <a:buNone/>
            </a:pPr>
            <a:r>
              <a:rPr lang="nl-NL" dirty="0">
                <a:solidFill>
                  <a:srgbClr val="BDEEFF"/>
                </a:solidFill>
              </a:rPr>
              <a:t>een mooie kerstboom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7024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 Them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35C26E2-7906-478A-BF7D-9CFCB4566A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Ontwerpsjabloon Vuurbal</Template>
  <TotalTime>266</TotalTime>
  <Words>147</Words>
  <Application>Microsoft Office PowerPoint</Application>
  <PresentationFormat>Diavoorstelling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Kantoorthema</vt:lpstr>
      <vt:lpstr>belijdenis bij besnijdenis</vt:lpstr>
      <vt:lpstr>belijdenis bij besnijdenis</vt:lpstr>
      <vt:lpstr>belijdenis bij besnijdenis</vt:lpstr>
      <vt:lpstr>heilig kind</vt:lpstr>
      <vt:lpstr>verlossende boodschap</vt:lpstr>
      <vt:lpstr>geestelijke groei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Marten de Vries</dc:creator>
  <cp:keywords/>
  <dc:description/>
  <cp:lastModifiedBy>Marten de Vries</cp:lastModifiedBy>
  <cp:revision>6</cp:revision>
  <dcterms:created xsi:type="dcterms:W3CDTF">2018-12-07T21:21:41Z</dcterms:created>
  <dcterms:modified xsi:type="dcterms:W3CDTF">2018-12-08T21:15:29Z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TC010690221043</vt:lpwstr>
  </property>
</Properties>
</file>