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64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F"/>
    <a:srgbClr val="97E4FF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653DA-7B5A-4857-8CFA-031D8BB8A88E}" v="5" dt="2018-12-29T14:33:19.576"/>
  </p1510:revLst>
</p1510:revInfo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D48653DA-7B5A-4857-8CFA-031D8BB8A88E}"/>
    <pc:docChg chg="undo custSel addSld delSld modSld sldOrd">
      <pc:chgData name="Marten de Vries" userId="b57cd97b251b8e03" providerId="LiveId" clId="{D48653DA-7B5A-4857-8CFA-031D8BB8A88E}" dt="2018-12-29T21:20:36.872" v="4310"/>
      <pc:docMkLst>
        <pc:docMk/>
      </pc:docMkLst>
      <pc:sldChg chg="addSp modSp modTransition modAnim">
        <pc:chgData name="Marten de Vries" userId="b57cd97b251b8e03" providerId="LiveId" clId="{D48653DA-7B5A-4857-8CFA-031D8BB8A88E}" dt="2018-12-29T21:04:25.689" v="3414"/>
        <pc:sldMkLst>
          <pc:docMk/>
          <pc:sldMk cId="1471071429" sldId="264"/>
        </pc:sldMkLst>
        <pc:spChg chg="mod">
          <ac:chgData name="Marten de Vries" userId="b57cd97b251b8e03" providerId="LiveId" clId="{D48653DA-7B5A-4857-8CFA-031D8BB8A88E}" dt="2018-12-29T18:01:30.672" v="1001" actId="20577"/>
          <ac:spMkLst>
            <pc:docMk/>
            <pc:sldMk cId="1471071429" sldId="264"/>
            <ac:spMk id="2" creationId="{00000000-0000-0000-0000-000000000000}"/>
          </ac:spMkLst>
        </pc:spChg>
        <pc:spChg chg="mod">
          <ac:chgData name="Marten de Vries" userId="b57cd97b251b8e03" providerId="LiveId" clId="{D48653DA-7B5A-4857-8CFA-031D8BB8A88E}" dt="2018-12-29T14:36:04.472" v="552" actId="1035"/>
          <ac:spMkLst>
            <pc:docMk/>
            <pc:sldMk cId="1471071429" sldId="264"/>
            <ac:spMk id="3" creationId="{00000000-0000-0000-0000-000000000000}"/>
          </ac:spMkLst>
        </pc:spChg>
        <pc:spChg chg="add mod">
          <ac:chgData name="Marten de Vries" userId="b57cd97b251b8e03" providerId="LiveId" clId="{D48653DA-7B5A-4857-8CFA-031D8BB8A88E}" dt="2018-12-29T14:40:16.089" v="971" actId="207"/>
          <ac:spMkLst>
            <pc:docMk/>
            <pc:sldMk cId="1471071429" sldId="264"/>
            <ac:spMk id="4" creationId="{682558C9-6182-4975-9B3F-0885F4068881}"/>
          </ac:spMkLst>
        </pc:spChg>
        <pc:picChg chg="add mod modCrop">
          <ac:chgData name="Marten de Vries" userId="b57cd97b251b8e03" providerId="LiveId" clId="{D48653DA-7B5A-4857-8CFA-031D8BB8A88E}" dt="2018-12-29T14:38:59.939" v="970" actId="1036"/>
          <ac:picMkLst>
            <pc:docMk/>
            <pc:sldMk cId="1471071429" sldId="264"/>
            <ac:picMk id="1026" creationId="{3005B7A0-B929-453C-AFA7-9E13C0172C03}"/>
          </ac:picMkLst>
        </pc:picChg>
      </pc:sldChg>
      <pc:sldChg chg="addSp delSp modSp modTransition modAnim">
        <pc:chgData name="Marten de Vries" userId="b57cd97b251b8e03" providerId="LiveId" clId="{D48653DA-7B5A-4857-8CFA-031D8BB8A88E}" dt="2018-12-29T21:13:22.572" v="3615"/>
        <pc:sldMkLst>
          <pc:docMk/>
          <pc:sldMk cId="1573973694" sldId="269"/>
        </pc:sldMkLst>
        <pc:spChg chg="mod">
          <ac:chgData name="Marten de Vries" userId="b57cd97b251b8e03" providerId="LiveId" clId="{D48653DA-7B5A-4857-8CFA-031D8BB8A88E}" dt="2018-12-29T20:36:44.322" v="1914" actId="13926"/>
          <ac:spMkLst>
            <pc:docMk/>
            <pc:sldMk cId="1573973694" sldId="269"/>
            <ac:spMk id="2" creationId="{1A4A2E83-5FEC-4A8E-8328-26B0D30875E9}"/>
          </ac:spMkLst>
        </pc:spChg>
        <pc:spChg chg="del">
          <ac:chgData name="Marten de Vries" userId="b57cd97b251b8e03" providerId="LiveId" clId="{D48653DA-7B5A-4857-8CFA-031D8BB8A88E}" dt="2018-12-29T18:02:09.756" v="1026"/>
          <ac:spMkLst>
            <pc:docMk/>
            <pc:sldMk cId="1573973694" sldId="269"/>
            <ac:spMk id="3" creationId="{22861AAD-57C7-4A6C-B251-AF4AEA16FE6F}"/>
          </ac:spMkLst>
        </pc:spChg>
        <pc:spChg chg="add del mod">
          <ac:chgData name="Marten de Vries" userId="b57cd97b251b8e03" providerId="LiveId" clId="{D48653DA-7B5A-4857-8CFA-031D8BB8A88E}" dt="2018-12-29T18:02:15.339" v="1027"/>
          <ac:spMkLst>
            <pc:docMk/>
            <pc:sldMk cId="1573973694" sldId="269"/>
            <ac:spMk id="4" creationId="{97B463B8-2D53-42A7-AF61-3D99897766E8}"/>
          </ac:spMkLst>
        </pc:spChg>
        <pc:spChg chg="add mod">
          <ac:chgData name="Marten de Vries" userId="b57cd97b251b8e03" providerId="LiveId" clId="{D48653DA-7B5A-4857-8CFA-031D8BB8A88E}" dt="2018-12-29T20:43:09.606" v="2344" actId="1035"/>
          <ac:spMkLst>
            <pc:docMk/>
            <pc:sldMk cId="1573973694" sldId="269"/>
            <ac:spMk id="5" creationId="{5815A119-4DFD-41E0-906D-0BA8975529EE}"/>
          </ac:spMkLst>
        </pc:spChg>
        <pc:spChg chg="add mod">
          <ac:chgData name="Marten de Vries" userId="b57cd97b251b8e03" providerId="LiveId" clId="{D48653DA-7B5A-4857-8CFA-031D8BB8A88E}" dt="2018-12-29T20:43:27.172" v="2425" actId="14100"/>
          <ac:spMkLst>
            <pc:docMk/>
            <pc:sldMk cId="1573973694" sldId="269"/>
            <ac:spMk id="6" creationId="{8BA09B96-B133-4D44-BE86-BB9A71C36024}"/>
          </ac:spMkLst>
        </pc:spChg>
        <pc:picChg chg="add del mod">
          <ac:chgData name="Marten de Vries" userId="b57cd97b251b8e03" providerId="LiveId" clId="{D48653DA-7B5A-4857-8CFA-031D8BB8A88E}" dt="2018-12-29T20:41:33.039" v="2028"/>
          <ac:picMkLst>
            <pc:docMk/>
            <pc:sldMk cId="1573973694" sldId="269"/>
            <ac:picMk id="2050" creationId="{5994DB38-E081-4DA9-8E77-20E326AE1936}"/>
          </ac:picMkLst>
        </pc:picChg>
        <pc:picChg chg="add del mod">
          <ac:chgData name="Marten de Vries" userId="b57cd97b251b8e03" providerId="LiveId" clId="{D48653DA-7B5A-4857-8CFA-031D8BB8A88E}" dt="2018-12-29T20:43:44.789" v="2426"/>
          <ac:picMkLst>
            <pc:docMk/>
            <pc:sldMk cId="1573973694" sldId="269"/>
            <ac:picMk id="2052" creationId="{03249FD8-917E-486D-8AE8-B2A3BF3B41C2}"/>
          </ac:picMkLst>
        </pc:picChg>
        <pc:picChg chg="add mod ord">
          <ac:chgData name="Marten de Vries" userId="b57cd97b251b8e03" providerId="LiveId" clId="{D48653DA-7B5A-4857-8CFA-031D8BB8A88E}" dt="2018-12-29T21:03:34.589" v="3409" actId="14100"/>
          <ac:picMkLst>
            <pc:docMk/>
            <pc:sldMk cId="1573973694" sldId="269"/>
            <ac:picMk id="2054" creationId="{E88E57A1-281C-4F65-A241-49BABA013B39}"/>
          </ac:picMkLst>
        </pc:picChg>
      </pc:sldChg>
      <pc:sldChg chg="modSp del modTransition">
        <pc:chgData name="Marten de Vries" userId="b57cd97b251b8e03" providerId="LiveId" clId="{D48653DA-7B5A-4857-8CFA-031D8BB8A88E}" dt="2018-12-29T18:03:39.222" v="1134" actId="2696"/>
        <pc:sldMkLst>
          <pc:docMk/>
          <pc:sldMk cId="515366393" sldId="270"/>
        </pc:sldMkLst>
        <pc:spChg chg="mod">
          <ac:chgData name="Marten de Vries" userId="b57cd97b251b8e03" providerId="LiveId" clId="{D48653DA-7B5A-4857-8CFA-031D8BB8A88E}" dt="2018-12-29T14:30:20.005" v="13" actId="6549"/>
          <ac:spMkLst>
            <pc:docMk/>
            <pc:sldMk cId="515366393" sldId="270"/>
            <ac:spMk id="2" creationId="{49B93421-6F12-4A77-B8CE-6414C12443F2}"/>
          </ac:spMkLst>
        </pc:spChg>
      </pc:sldChg>
      <pc:sldChg chg="addSp delSp modSp add modAnim">
        <pc:chgData name="Marten de Vries" userId="b57cd97b251b8e03" providerId="LiveId" clId="{D48653DA-7B5A-4857-8CFA-031D8BB8A88E}" dt="2018-12-29T21:05:53.405" v="3440"/>
        <pc:sldMkLst>
          <pc:docMk/>
          <pc:sldMk cId="2097417645" sldId="270"/>
        </pc:sldMkLst>
        <pc:spChg chg="mod">
          <ac:chgData name="Marten de Vries" userId="b57cd97b251b8e03" providerId="LiveId" clId="{D48653DA-7B5A-4857-8CFA-031D8BB8A88E}" dt="2018-12-29T20:36:48.621" v="1915" actId="13926"/>
          <ac:spMkLst>
            <pc:docMk/>
            <pc:sldMk cId="2097417645" sldId="270"/>
            <ac:spMk id="2" creationId="{1A4A2E83-5FEC-4A8E-8328-26B0D30875E9}"/>
          </ac:spMkLst>
        </pc:spChg>
        <pc:spChg chg="mod">
          <ac:chgData name="Marten de Vries" userId="b57cd97b251b8e03" providerId="LiveId" clId="{D48653DA-7B5A-4857-8CFA-031D8BB8A88E}" dt="2018-12-29T21:05:08.606" v="3427" actId="1076"/>
          <ac:spMkLst>
            <pc:docMk/>
            <pc:sldMk cId="2097417645" sldId="270"/>
            <ac:spMk id="5" creationId="{5815A119-4DFD-41E0-906D-0BA8975529EE}"/>
          </ac:spMkLst>
        </pc:spChg>
        <pc:spChg chg="mod">
          <ac:chgData name="Marten de Vries" userId="b57cd97b251b8e03" providerId="LiveId" clId="{D48653DA-7B5A-4857-8CFA-031D8BB8A88E}" dt="2018-12-29T20:47:06.284" v="2760" actId="14100"/>
          <ac:spMkLst>
            <pc:docMk/>
            <pc:sldMk cId="2097417645" sldId="270"/>
            <ac:spMk id="6" creationId="{8BA09B96-B133-4D44-BE86-BB9A71C36024}"/>
          </ac:spMkLst>
        </pc:spChg>
        <pc:picChg chg="add del mod">
          <ac:chgData name="Marten de Vries" userId="b57cd97b251b8e03" providerId="LiveId" clId="{D48653DA-7B5A-4857-8CFA-031D8BB8A88E}" dt="2018-12-29T20:46:40.988" v="2750" actId="478"/>
          <ac:picMkLst>
            <pc:docMk/>
            <pc:sldMk cId="2097417645" sldId="270"/>
            <ac:picMk id="7" creationId="{15D91696-2069-4217-BA5D-7A611644F82F}"/>
          </ac:picMkLst>
        </pc:picChg>
        <pc:picChg chg="add mod ord">
          <ac:chgData name="Marten de Vries" userId="b57cd97b251b8e03" providerId="LiveId" clId="{D48653DA-7B5A-4857-8CFA-031D8BB8A88E}" dt="2018-12-29T21:03:20.439" v="3407" actId="14100"/>
          <ac:picMkLst>
            <pc:docMk/>
            <pc:sldMk cId="2097417645" sldId="270"/>
            <ac:picMk id="3074" creationId="{1486A353-0FEF-4A80-9D9B-5EC914F424D4}"/>
          </ac:picMkLst>
        </pc:picChg>
      </pc:sldChg>
      <pc:sldChg chg="addSp modSp add modAnim">
        <pc:chgData name="Marten de Vries" userId="b57cd97b251b8e03" providerId="LiveId" clId="{D48653DA-7B5A-4857-8CFA-031D8BB8A88E}" dt="2018-12-29T21:19:33.222" v="4306"/>
        <pc:sldMkLst>
          <pc:docMk/>
          <pc:sldMk cId="1105230844" sldId="271"/>
        </pc:sldMkLst>
        <pc:spChg chg="mod">
          <ac:chgData name="Marten de Vries" userId="b57cd97b251b8e03" providerId="LiveId" clId="{D48653DA-7B5A-4857-8CFA-031D8BB8A88E}" dt="2018-12-29T20:59:57.972" v="3070" actId="20577"/>
          <ac:spMkLst>
            <pc:docMk/>
            <pc:sldMk cId="1105230844" sldId="271"/>
            <ac:spMk id="2" creationId="{1A4A2E83-5FEC-4A8E-8328-26B0D30875E9}"/>
          </ac:spMkLst>
        </pc:spChg>
        <pc:spChg chg="mod">
          <ac:chgData name="Marten de Vries" userId="b57cd97b251b8e03" providerId="LiveId" clId="{D48653DA-7B5A-4857-8CFA-031D8BB8A88E}" dt="2018-12-29T20:59:44.155" v="3050" actId="1038"/>
          <ac:spMkLst>
            <pc:docMk/>
            <pc:sldMk cId="1105230844" sldId="271"/>
            <ac:spMk id="5" creationId="{5815A119-4DFD-41E0-906D-0BA8975529EE}"/>
          </ac:spMkLst>
        </pc:spChg>
        <pc:spChg chg="mod">
          <ac:chgData name="Marten de Vries" userId="b57cd97b251b8e03" providerId="LiveId" clId="{D48653DA-7B5A-4857-8CFA-031D8BB8A88E}" dt="2018-12-29T20:59:18.889" v="3025" actId="6549"/>
          <ac:spMkLst>
            <pc:docMk/>
            <pc:sldMk cId="1105230844" sldId="271"/>
            <ac:spMk id="6" creationId="{8BA09B96-B133-4D44-BE86-BB9A71C36024}"/>
          </ac:spMkLst>
        </pc:spChg>
        <pc:picChg chg="add mod ord modCrop">
          <ac:chgData name="Marten de Vries" userId="b57cd97b251b8e03" providerId="LiveId" clId="{D48653DA-7B5A-4857-8CFA-031D8BB8A88E}" dt="2018-12-29T21:17:08.072" v="4212" actId="1035"/>
          <ac:picMkLst>
            <pc:docMk/>
            <pc:sldMk cId="1105230844" sldId="271"/>
            <ac:picMk id="6146" creationId="{677D633A-1620-4DE1-B1E1-7BFFEDC2D0BE}"/>
          </ac:picMkLst>
        </pc:picChg>
        <pc:picChg chg="add mod modCrop">
          <ac:chgData name="Marten de Vries" userId="b57cd97b251b8e03" providerId="LiveId" clId="{D48653DA-7B5A-4857-8CFA-031D8BB8A88E}" dt="2018-12-29T21:17:47.789" v="4284" actId="1035"/>
          <ac:picMkLst>
            <pc:docMk/>
            <pc:sldMk cId="1105230844" sldId="271"/>
            <ac:picMk id="6148" creationId="{1A8935B1-974B-4610-9768-DF93B10E7C75}"/>
          </ac:picMkLst>
        </pc:picChg>
      </pc:sldChg>
      <pc:sldChg chg="modSp add del ord">
        <pc:chgData name="Marten de Vries" userId="b57cd97b251b8e03" providerId="LiveId" clId="{D48653DA-7B5A-4857-8CFA-031D8BB8A88E}" dt="2018-12-29T18:03:38.172" v="1133" actId="2696"/>
        <pc:sldMkLst>
          <pc:docMk/>
          <pc:sldMk cId="2689121771" sldId="271"/>
        </pc:sldMkLst>
        <pc:spChg chg="mod">
          <ac:chgData name="Marten de Vries" userId="b57cd97b251b8e03" providerId="LiveId" clId="{D48653DA-7B5A-4857-8CFA-031D8BB8A88E}" dt="2018-12-29T18:02:00.743" v="1025" actId="5793"/>
          <ac:spMkLst>
            <pc:docMk/>
            <pc:sldMk cId="2689121771" sldId="271"/>
            <ac:spMk id="3" creationId="{22861AAD-57C7-4A6C-B251-AF4AEA16FE6F}"/>
          </ac:spMkLst>
        </pc:spChg>
      </pc:sldChg>
      <pc:sldChg chg="addSp modSp add modAnim">
        <pc:chgData name="Marten de Vries" userId="b57cd97b251b8e03" providerId="LiveId" clId="{D48653DA-7B5A-4857-8CFA-031D8BB8A88E}" dt="2018-12-29T21:20:36.872" v="4310"/>
        <pc:sldMkLst>
          <pc:docMk/>
          <pc:sldMk cId="3325971017" sldId="272"/>
        </pc:sldMkLst>
        <pc:spChg chg="mod">
          <ac:chgData name="Marten de Vries" userId="b57cd97b251b8e03" providerId="LiveId" clId="{D48653DA-7B5A-4857-8CFA-031D8BB8A88E}" dt="2018-12-29T20:49:11.622" v="2795" actId="20577"/>
          <ac:spMkLst>
            <pc:docMk/>
            <pc:sldMk cId="3325971017" sldId="272"/>
            <ac:spMk id="2" creationId="{1A4A2E83-5FEC-4A8E-8328-26B0D30875E9}"/>
          </ac:spMkLst>
        </pc:spChg>
        <pc:spChg chg="mod">
          <ac:chgData name="Marten de Vries" userId="b57cd97b251b8e03" providerId="LiveId" clId="{D48653DA-7B5A-4857-8CFA-031D8BB8A88E}" dt="2018-12-29T21:10:20.539" v="3560" actId="1076"/>
          <ac:spMkLst>
            <pc:docMk/>
            <pc:sldMk cId="3325971017" sldId="272"/>
            <ac:spMk id="5" creationId="{5815A119-4DFD-41E0-906D-0BA8975529EE}"/>
          </ac:spMkLst>
        </pc:spChg>
        <pc:spChg chg="mod">
          <ac:chgData name="Marten de Vries" userId="b57cd97b251b8e03" providerId="LiveId" clId="{D48653DA-7B5A-4857-8CFA-031D8BB8A88E}" dt="2018-12-29T21:01:26.372" v="3256" actId="1036"/>
          <ac:spMkLst>
            <pc:docMk/>
            <pc:sldMk cId="3325971017" sldId="272"/>
            <ac:spMk id="6" creationId="{8BA09B96-B133-4D44-BE86-BB9A71C36024}"/>
          </ac:spMkLst>
        </pc:spChg>
        <pc:picChg chg="add mod ord modCrop">
          <ac:chgData name="Marten de Vries" userId="b57cd97b251b8e03" providerId="LiveId" clId="{D48653DA-7B5A-4857-8CFA-031D8BB8A88E}" dt="2018-12-29T21:02:52.322" v="3403" actId="14100"/>
          <ac:picMkLst>
            <pc:docMk/>
            <pc:sldMk cId="3325971017" sldId="272"/>
            <ac:picMk id="5122" creationId="{7279202C-9DF8-4B2A-B4C2-516FC5DCB3DF}"/>
          </ac:picMkLst>
        </pc:picChg>
      </pc:sldChg>
      <pc:sldChg chg="addSp modSp add modAnim">
        <pc:chgData name="Marten de Vries" userId="b57cd97b251b8e03" providerId="LiveId" clId="{D48653DA-7B5A-4857-8CFA-031D8BB8A88E}" dt="2018-12-29T21:12:54.772" v="3613"/>
        <pc:sldMkLst>
          <pc:docMk/>
          <pc:sldMk cId="704914696" sldId="273"/>
        </pc:sldMkLst>
        <pc:spChg chg="mod">
          <ac:chgData name="Marten de Vries" userId="b57cd97b251b8e03" providerId="LiveId" clId="{D48653DA-7B5A-4857-8CFA-031D8BB8A88E}" dt="2018-12-29T20:37:06.156" v="1921" actId="13926"/>
          <ac:spMkLst>
            <pc:docMk/>
            <pc:sldMk cId="704914696" sldId="273"/>
            <ac:spMk id="2" creationId="{1A4A2E83-5FEC-4A8E-8328-26B0D30875E9}"/>
          </ac:spMkLst>
        </pc:spChg>
        <pc:spChg chg="mod">
          <ac:chgData name="Marten de Vries" userId="b57cd97b251b8e03" providerId="LiveId" clId="{D48653DA-7B5A-4857-8CFA-031D8BB8A88E}" dt="2018-12-29T20:50:13.939" v="2840" actId="6549"/>
          <ac:spMkLst>
            <pc:docMk/>
            <pc:sldMk cId="704914696" sldId="273"/>
            <ac:spMk id="5" creationId="{5815A119-4DFD-41E0-906D-0BA8975529EE}"/>
          </ac:spMkLst>
        </pc:spChg>
        <pc:spChg chg="mod">
          <ac:chgData name="Marten de Vries" userId="b57cd97b251b8e03" providerId="LiveId" clId="{D48653DA-7B5A-4857-8CFA-031D8BB8A88E}" dt="2018-12-29T20:50:15.189" v="2842" actId="6549"/>
          <ac:spMkLst>
            <pc:docMk/>
            <pc:sldMk cId="704914696" sldId="273"/>
            <ac:spMk id="6" creationId="{8BA09B96-B133-4D44-BE86-BB9A71C36024}"/>
          </ac:spMkLst>
        </pc:spChg>
        <pc:picChg chg="add mod">
          <ac:chgData name="Marten de Vries" userId="b57cd97b251b8e03" providerId="LiveId" clId="{D48653DA-7B5A-4857-8CFA-031D8BB8A88E}" dt="2018-12-29T21:03:08.072" v="3405" actId="14100"/>
          <ac:picMkLst>
            <pc:docMk/>
            <pc:sldMk cId="704914696" sldId="273"/>
            <ac:picMk id="4098" creationId="{F57C9563-585E-4E57-B375-0F95F6F16C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66AC4C-9954-4D10-B2A0-3C29DDAA46F4}" type="datetime1">
              <a:rPr lang="nl-NL" smtClean="0"/>
              <a:t>29-12-2018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3D17-4272-4A94-852B-DB1BB80B0302}" type="datetime1">
              <a:rPr lang="nl-NL" smtClean="0"/>
              <a:pPr/>
              <a:t>29-12-2018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3248464"/>
            <a:ext cx="7851648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7" name="Subtitel 16"/>
          <p:cNvSpPr>
            <a:spLocks noGrp="1"/>
          </p:cNvSpPr>
          <p:nvPr>
            <p:ph type="subTitle" idx="1"/>
          </p:nvPr>
        </p:nvSpPr>
        <p:spPr>
          <a:xfrm>
            <a:off x="533400" y="5105400"/>
            <a:ext cx="7854696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kumimoji="0" lang="nl-NL" noProof="0" dirty="0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77EB9-FC83-4B86-8C3D-2DC604F3540E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65691-917A-4C7C-A774-F24A47A6CE30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572125" y="914402"/>
            <a:ext cx="2057400" cy="5211763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28675" y="914402"/>
            <a:ext cx="4591050" cy="5211763"/>
          </a:xfrm>
        </p:spPr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47B11-97B4-4AF0-88F4-DD16FFBE45D6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kumimoji="0"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83362-79C9-4D7B-86CA-199A33C8D4A6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675" y="1316736"/>
            <a:ext cx="680085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675" y="2704664"/>
            <a:ext cx="680085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FA8DA-DF04-4225-9E07-6A5335A89E1A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675" y="704088"/>
            <a:ext cx="6800850" cy="114300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kumimoji="0"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41910" y="1920085"/>
            <a:ext cx="329184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337685" y="1920085"/>
            <a:ext cx="329184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5E18C-FBFF-4FEE-AE41-AA895723907A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8636" y="704088"/>
            <a:ext cx="6770889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8636" y="1855248"/>
            <a:ext cx="3291840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 hasCustomPrompt="1"/>
          </p:nvPr>
        </p:nvSpPr>
        <p:spPr>
          <a:xfrm>
            <a:off x="858636" y="2514600"/>
            <a:ext cx="329184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326945" y="1859759"/>
            <a:ext cx="3291840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326945" y="2514600"/>
            <a:ext cx="329184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ADB73-807E-4457-A894-1E178797F0D9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675" y="704088"/>
            <a:ext cx="680085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F5298-BBA5-4DD0-A7DC-9AE401C5262A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0C50D-0A22-41F1-94C4-08D54B5E9447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065" y="514352"/>
            <a:ext cx="27432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 hasCustomPrompt="1"/>
          </p:nvPr>
        </p:nvSpPr>
        <p:spPr>
          <a:xfrm>
            <a:off x="3813717" y="1676400"/>
            <a:ext cx="3815808" cy="4572000"/>
          </a:xfrm>
        </p:spPr>
        <p:txBody>
          <a:bodyPr tIns="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853065" y="1676400"/>
            <a:ext cx="2743200" cy="4572000"/>
          </a:xfrm>
        </p:spPr>
        <p:txBody>
          <a:bodyPr lIns="18288" rIns="18288" rtlCol="0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DAF6C-BC25-4F60-A550-BA9298323CFE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3771" y="1176998"/>
            <a:ext cx="2212848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Rechthoek met afgeknipte en afgeronde hoek 8"/>
          <p:cNvSpPr/>
          <p:nvPr/>
        </p:nvSpPr>
        <p:spPr>
          <a:xfrm rot="420000" flipV="1">
            <a:off x="3477089" y="1133467"/>
            <a:ext cx="4956129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 rot="420000">
            <a:off x="3760061" y="1221884"/>
            <a:ext cx="4352774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kumimoji="0" lang="nl-NL" noProof="0" dirty="0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3771" y="2828785"/>
            <a:ext cx="22098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0DC1C-F934-468B-936A-75012F54CCF1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nl-NL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828675" y="704088"/>
            <a:ext cx="680085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  <a:endParaRPr kumimoji="0" lang="nl-NL" noProof="0" dirty="0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828675" y="1935480"/>
            <a:ext cx="680085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762125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74B702E-14A2-4276-97BF-4EE3438A5791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4806" userDrawn="1">
          <p15:clr>
            <a:srgbClr val="F26B43"/>
          </p15:clr>
        </p15:guide>
        <p15:guide id="2" pos="522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072" y="103243"/>
            <a:ext cx="7106263" cy="1784554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6700" dirty="0">
                <a:solidFill>
                  <a:schemeClr val="bg1"/>
                </a:solidFill>
              </a:rPr>
              <a:t>blijf bidden!</a:t>
            </a:r>
            <a:br>
              <a:rPr lang="nl-NL" sz="6600" dirty="0">
                <a:solidFill>
                  <a:schemeClr val="bg1"/>
                </a:solidFill>
              </a:rPr>
            </a:br>
            <a:r>
              <a:rPr lang="nl-NL" sz="4000" i="1" dirty="0">
                <a:solidFill>
                  <a:schemeClr val="bg1"/>
                </a:solidFill>
              </a:rPr>
              <a:t>keep </a:t>
            </a:r>
            <a:r>
              <a:rPr lang="nl-NL" sz="4000" i="1" dirty="0" err="1">
                <a:solidFill>
                  <a:schemeClr val="bg1"/>
                </a:solidFill>
              </a:rPr>
              <a:t>praying</a:t>
            </a:r>
            <a:r>
              <a:rPr lang="nl-NL" sz="4000" i="1" dirty="0">
                <a:solidFill>
                  <a:schemeClr val="bg1"/>
                </a:solidFill>
              </a:rPr>
              <a:t>!</a:t>
            </a:r>
            <a:endParaRPr lang="nl-NL" sz="6600" dirty="0">
              <a:solidFill>
                <a:schemeClr val="bg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400" y="5304503"/>
            <a:ext cx="7854696" cy="1391266"/>
          </a:xfrm>
          <a:solidFill>
            <a:srgbClr val="97E4FF"/>
          </a:solidFill>
        </p:spPr>
        <p:txBody>
          <a:bodyPr rtlCol="0"/>
          <a:lstStyle/>
          <a:p>
            <a:pPr algn="l" rtl="0"/>
            <a:r>
              <a:rPr lang="nl-NL" dirty="0">
                <a:highlight>
                  <a:srgbClr val="FFFF00"/>
                </a:highlight>
              </a:rPr>
              <a:t>Bedum en Uithuizermeeden, 30 december 2018</a:t>
            </a:r>
          </a:p>
          <a:p>
            <a:pPr rtl="0"/>
            <a:endParaRPr lang="nl-NL" dirty="0">
              <a:highlight>
                <a:srgbClr val="FFFF00"/>
              </a:highlight>
            </a:endParaRPr>
          </a:p>
          <a:p>
            <a:pPr rtl="0"/>
            <a:r>
              <a:rPr lang="nl-NL" dirty="0">
                <a:highlight>
                  <a:srgbClr val="FFFF00"/>
                </a:highlight>
              </a:rPr>
              <a:t>ds. Marten de Vries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82558C9-6182-4975-9B3F-0885F4068881}"/>
              </a:ext>
            </a:extLst>
          </p:cNvPr>
          <p:cNvSpPr/>
          <p:nvPr/>
        </p:nvSpPr>
        <p:spPr>
          <a:xfrm>
            <a:off x="890349" y="3790024"/>
            <a:ext cx="413106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preek over Lucas 18,1-8</a:t>
            </a:r>
          </a:p>
          <a:p>
            <a:r>
              <a:rPr lang="nl-NL" sz="2800" i="1" dirty="0" err="1">
                <a:solidFill>
                  <a:srgbClr val="0070C0"/>
                </a:solidFill>
              </a:rPr>
              <a:t>sermon</a:t>
            </a:r>
            <a:r>
              <a:rPr lang="nl-NL" sz="2800" i="1" dirty="0">
                <a:solidFill>
                  <a:srgbClr val="0070C0"/>
                </a:solidFill>
              </a:rPr>
              <a:t> on Luke 18,1-8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3005B7A0-B929-453C-AFA7-9E13C0172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12119" r="12189" b="12827"/>
          <a:stretch/>
        </p:blipFill>
        <p:spPr bwMode="auto">
          <a:xfrm>
            <a:off x="5663381" y="9849"/>
            <a:ext cx="3244645" cy="3006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beeldingsresultaat voor keep praying">
            <a:extLst>
              <a:ext uri="{FF2B5EF4-FFF2-40B4-BE49-F238E27FC236}">
                <a16:creationId xmlns:a16="http://schemas.microsoft.com/office/drawing/2014/main" id="{E88E57A1-281C-4F65-A241-49BABA01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0" y="678426"/>
            <a:ext cx="6803663" cy="3827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4A2E83-5FEC-4A8E-8328-26B0D308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27703"/>
            <a:ext cx="6800850" cy="541857"/>
          </a:xfrm>
        </p:spPr>
        <p:txBody>
          <a:bodyPr>
            <a:no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blijf bidden!      </a:t>
            </a:r>
            <a:r>
              <a:rPr lang="nl-NL" i="1" dirty="0">
                <a:highlight>
                  <a:srgbClr val="FFFF00"/>
                </a:highlight>
              </a:rPr>
              <a:t>keep </a:t>
            </a:r>
            <a:r>
              <a:rPr lang="nl-NL" i="1" dirty="0" err="1">
                <a:highlight>
                  <a:srgbClr val="FFFF00"/>
                </a:highlight>
              </a:rPr>
              <a:t>praying</a:t>
            </a:r>
            <a:r>
              <a:rPr lang="nl-NL" i="1" dirty="0"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15A119-4DFD-41E0-906D-0BA897552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328" y="4213464"/>
            <a:ext cx="3713421" cy="2592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/>
              <a:t>wat heeft koning Jezus in tweeduizend jaar waargemaakt?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heeft het zin om te bidden?</a:t>
            </a:r>
          </a:p>
          <a:p>
            <a:pPr marL="0" indent="0">
              <a:buNone/>
            </a:pPr>
            <a:endParaRPr lang="nl-NL" sz="3600" dirty="0"/>
          </a:p>
          <a:p>
            <a:endParaRPr lang="nl-NL" sz="3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9B96-B133-4D44-BE86-BB9A71C3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304" y="4213463"/>
            <a:ext cx="4385988" cy="2592917"/>
          </a:xfrm>
          <a:solidFill>
            <a:srgbClr val="E1F3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/>
              <a:t>what did king Jesus achieve in two thousand years?</a:t>
            </a:r>
            <a:endParaRPr lang="nl-NL" sz="28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does it make sense to pray?</a:t>
            </a:r>
            <a:endParaRPr lang="nl-NL" sz="2800" dirty="0"/>
          </a:p>
          <a:p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157397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duwe rechter2">
            <a:extLst>
              <a:ext uri="{FF2B5EF4-FFF2-40B4-BE49-F238E27FC236}">
                <a16:creationId xmlns:a16="http://schemas.microsoft.com/office/drawing/2014/main" id="{1486A353-0FEF-4A80-9D9B-5EC914F4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32" y="2408613"/>
            <a:ext cx="4609179" cy="440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4A2E83-5FEC-4A8E-8328-26B0D308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69607"/>
            <a:ext cx="6800850" cy="586105"/>
          </a:xfrm>
        </p:spPr>
        <p:txBody>
          <a:bodyPr>
            <a:no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blijf bidden!	</a:t>
            </a:r>
            <a:r>
              <a:rPr lang="nl-NL" i="1" dirty="0">
                <a:highlight>
                  <a:srgbClr val="FFFF00"/>
                </a:highlight>
              </a:rPr>
              <a:t>keep </a:t>
            </a:r>
            <a:r>
              <a:rPr lang="nl-NL" i="1" dirty="0" err="1">
                <a:highlight>
                  <a:srgbClr val="FFFF00"/>
                </a:highlight>
              </a:rPr>
              <a:t>praying</a:t>
            </a:r>
            <a:r>
              <a:rPr lang="nl-NL" i="1" dirty="0"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15A119-4DFD-41E0-906D-0BA897552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910" y="1049931"/>
            <a:ext cx="3291840" cy="18628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l-NL" sz="3200" dirty="0"/>
              <a:t>wij vragen</a:t>
            </a:r>
          </a:p>
          <a:p>
            <a:r>
              <a:rPr lang="nl-NL" sz="3200" dirty="0"/>
              <a:t>God luistert</a:t>
            </a:r>
          </a:p>
          <a:p>
            <a:r>
              <a:rPr lang="nl-NL" sz="3200" dirty="0"/>
              <a:t>Jezus vraagt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9B96-B133-4D44-BE86-BB9A71C3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685" y="1092778"/>
            <a:ext cx="3291840" cy="1862877"/>
          </a:xfrm>
          <a:solidFill>
            <a:srgbClr val="E1F3FF"/>
          </a:solidFill>
        </p:spPr>
        <p:txBody>
          <a:bodyPr>
            <a:normAutofit/>
          </a:bodyPr>
          <a:lstStyle/>
          <a:p>
            <a:r>
              <a:rPr lang="nl-NL" sz="3200" i="1" dirty="0"/>
              <a:t>we </a:t>
            </a:r>
            <a:r>
              <a:rPr lang="nl-NL" sz="3200" i="1" dirty="0" err="1"/>
              <a:t>ask</a:t>
            </a:r>
            <a:endParaRPr lang="nl-NL" sz="3200" i="1" dirty="0"/>
          </a:p>
          <a:p>
            <a:r>
              <a:rPr lang="nl-NL" sz="3200" i="1" dirty="0"/>
              <a:t>God </a:t>
            </a:r>
            <a:r>
              <a:rPr lang="nl-NL" sz="3200" i="1" dirty="0" err="1"/>
              <a:t>listens</a:t>
            </a:r>
            <a:endParaRPr lang="nl-NL" sz="3200" i="1" dirty="0"/>
          </a:p>
          <a:p>
            <a:r>
              <a:rPr lang="nl-NL" sz="3200" i="1" dirty="0" err="1"/>
              <a:t>Jesus</a:t>
            </a:r>
            <a:r>
              <a:rPr lang="nl-NL" sz="3200" i="1" dirty="0"/>
              <a:t> </a:t>
            </a:r>
            <a:r>
              <a:rPr lang="nl-NL" sz="3200" i="1" dirty="0" err="1"/>
              <a:t>asks</a:t>
            </a:r>
            <a:endParaRPr lang="nl-NL" sz="3200" i="1" dirty="0"/>
          </a:p>
        </p:txBody>
      </p:sp>
    </p:spTree>
    <p:extLst>
      <p:ext uri="{BB962C8B-B14F-4D97-AF65-F5344CB8AC3E}">
        <p14:creationId xmlns:p14="http://schemas.microsoft.com/office/powerpoint/2010/main" val="209741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A2E83-5FEC-4A8E-8328-26B0D308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2735"/>
            <a:ext cx="8834284" cy="52710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  <a:highlight>
                  <a:srgbClr val="000080"/>
                </a:highlight>
              </a:rPr>
              <a:t>     wij vragen		           </a:t>
            </a:r>
            <a:r>
              <a:rPr lang="nl-NL" i="1" dirty="0">
                <a:solidFill>
                  <a:srgbClr val="FFFF00"/>
                </a:solidFill>
                <a:highlight>
                  <a:srgbClr val="000080"/>
                </a:highlight>
              </a:rPr>
              <a:t>we </a:t>
            </a:r>
            <a:r>
              <a:rPr lang="nl-NL" i="1" dirty="0" err="1">
                <a:solidFill>
                  <a:srgbClr val="FFFF00"/>
                </a:solidFill>
                <a:highlight>
                  <a:srgbClr val="000080"/>
                </a:highlight>
              </a:rPr>
              <a:t>ask</a:t>
            </a:r>
            <a:endParaRPr lang="nl-NL" i="1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15A119-4DFD-41E0-906D-0BA897552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58" y="715299"/>
            <a:ext cx="4063179" cy="60099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de kerk;</a:t>
            </a:r>
          </a:p>
          <a:p>
            <a:pPr marL="0" indent="0">
              <a:buNone/>
            </a:pPr>
            <a:r>
              <a:rPr lang="nl-NL" sz="2000" dirty="0"/>
              <a:t>maar het tegenovergestelde van God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een bruut en een jonge meid</a:t>
            </a:r>
          </a:p>
          <a:p>
            <a:pPr marL="0" indent="0">
              <a:buNone/>
            </a:pPr>
            <a:r>
              <a:rPr lang="nl-NL" sz="2000" dirty="0"/>
              <a:t>lege handen maar een volle mond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onophoudelijk een specifiek gebed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‘de dag van de Mensenzoon’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bidden is de sterkste actie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Gods rijk: gebedsprioriteit?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bidden zolang de wereld schreeuwt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9B96-B133-4D44-BE86-BB9A71C3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715298"/>
            <a:ext cx="4468761" cy="6009965"/>
          </a:xfrm>
          <a:solidFill>
            <a:srgbClr val="E1F3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/>
              <a:t>the church;</a:t>
            </a:r>
          </a:p>
          <a:p>
            <a:pPr marL="0" indent="0">
              <a:buNone/>
            </a:pPr>
            <a:r>
              <a:rPr lang="en-US" sz="2000" i="1" dirty="0"/>
              <a:t>but the opposite of God</a:t>
            </a:r>
            <a:endParaRPr lang="nl-NL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a brutal guy and a young lady</a:t>
            </a:r>
            <a:endParaRPr lang="nl-NL" sz="2000" i="1" dirty="0"/>
          </a:p>
          <a:p>
            <a:pPr marL="0" indent="0">
              <a:buNone/>
            </a:pPr>
            <a:r>
              <a:rPr lang="en-US" sz="2000" i="1" dirty="0"/>
              <a:t>empty hands but a mouth full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i="1" dirty="0" err="1"/>
              <a:t>constantly</a:t>
            </a:r>
            <a:r>
              <a:rPr lang="nl-NL" sz="2000" i="1" dirty="0"/>
              <a:t> a </a:t>
            </a:r>
            <a:r>
              <a:rPr lang="nl-NL" sz="2000" i="1" dirty="0" err="1"/>
              <a:t>specific</a:t>
            </a:r>
            <a:r>
              <a:rPr lang="nl-NL" sz="2000" i="1" dirty="0"/>
              <a:t> </a:t>
            </a:r>
            <a:r>
              <a:rPr lang="nl-NL" sz="2000" i="1" dirty="0" err="1"/>
              <a:t>prayer</a:t>
            </a:r>
            <a:endParaRPr lang="nl-NL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‘the day of the Son of man’</a:t>
            </a:r>
            <a:endParaRPr lang="nl-NL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praying is the strongest action</a:t>
            </a:r>
            <a:endParaRPr lang="nl-NL" sz="2000" i="1" dirty="0"/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i="1" dirty="0" err="1"/>
              <a:t>God’s</a:t>
            </a:r>
            <a:r>
              <a:rPr lang="nl-NL" sz="2000" i="1" dirty="0"/>
              <a:t> </a:t>
            </a:r>
            <a:r>
              <a:rPr lang="nl-NL" sz="2000" i="1" dirty="0" err="1"/>
              <a:t>kingdom</a:t>
            </a:r>
            <a:r>
              <a:rPr lang="nl-NL" sz="2000" i="1" dirty="0"/>
              <a:t>: priority </a:t>
            </a:r>
            <a:r>
              <a:rPr lang="nl-NL" sz="2000" i="1" dirty="0" err="1"/>
              <a:t>prayer</a:t>
            </a:r>
            <a:r>
              <a:rPr lang="nl-NL" sz="2000" i="1" dirty="0"/>
              <a:t>?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praying as long as the world screams out</a:t>
            </a:r>
            <a:endParaRPr lang="nl-NL" sz="2000" i="1" dirty="0"/>
          </a:p>
          <a:p>
            <a:pPr marL="0" indent="0">
              <a:buNone/>
            </a:pPr>
            <a:endParaRPr lang="nl-NL" sz="300" dirty="0"/>
          </a:p>
        </p:txBody>
      </p:sp>
      <p:pic>
        <p:nvPicPr>
          <p:cNvPr id="6146" name="Picture 2" descr="Afbeeldingsresultaat voor praying">
            <a:extLst>
              <a:ext uri="{FF2B5EF4-FFF2-40B4-BE49-F238E27FC236}">
                <a16:creationId xmlns:a16="http://schemas.microsoft.com/office/drawing/2014/main" id="{677D633A-1620-4DE1-B1E1-7BFFEDC2D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46144"/>
          <a:stretch/>
        </p:blipFill>
        <p:spPr bwMode="auto">
          <a:xfrm>
            <a:off x="7536426" y="2750578"/>
            <a:ext cx="1585455" cy="17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relateerde afbeelding">
            <a:extLst>
              <a:ext uri="{FF2B5EF4-FFF2-40B4-BE49-F238E27FC236}">
                <a16:creationId xmlns:a16="http://schemas.microsoft.com/office/drawing/2014/main" id="{1A8935B1-974B-4610-9768-DF93B10E7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r="44407"/>
          <a:stretch/>
        </p:blipFill>
        <p:spPr bwMode="auto">
          <a:xfrm>
            <a:off x="3202863" y="3989442"/>
            <a:ext cx="1347013" cy="17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3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A2E83-5FEC-4A8E-8328-26B0D308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95863"/>
            <a:ext cx="7378802" cy="59347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  <a:highlight>
                  <a:srgbClr val="000080"/>
                </a:highlight>
              </a:rPr>
              <a:t>     God luistert	        </a:t>
            </a:r>
            <a:r>
              <a:rPr lang="nl-NL" i="1" dirty="0">
                <a:solidFill>
                  <a:srgbClr val="FFFF00"/>
                </a:solidFill>
                <a:highlight>
                  <a:srgbClr val="000080"/>
                </a:highlight>
              </a:rPr>
              <a:t>God </a:t>
            </a:r>
            <a:r>
              <a:rPr lang="nl-NL" i="1" dirty="0" err="1">
                <a:solidFill>
                  <a:srgbClr val="FFFF00"/>
                </a:solidFill>
                <a:highlight>
                  <a:srgbClr val="000080"/>
                </a:highlight>
              </a:rPr>
              <a:t>listens</a:t>
            </a:r>
            <a:endParaRPr lang="nl-NL" i="1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15A119-4DFD-41E0-906D-0BA897552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730" y="789044"/>
            <a:ext cx="3989438" cy="37608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God doet niemand onrecht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“Zal Hij ons met Hem </a:t>
            </a:r>
          </a:p>
          <a:p>
            <a:pPr marL="0" indent="0">
              <a:buNone/>
            </a:pPr>
            <a:r>
              <a:rPr lang="nl-NL" dirty="0"/>
              <a:t>niet alles schenken?”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God </a:t>
            </a:r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“Ik kom spoedig”</a:t>
            </a:r>
          </a:p>
          <a:p>
            <a:pPr marL="0" indent="0">
              <a:buNone/>
            </a:pPr>
            <a:r>
              <a:rPr lang="nl-NL" dirty="0"/>
              <a:t>‘een hoorn van heil en recht’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9B96-B133-4D44-BE86-BB9A71C3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685" y="803790"/>
            <a:ext cx="4444980" cy="3760840"/>
          </a:xfrm>
          <a:solidFill>
            <a:srgbClr val="E1F3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God does no wrong to anybody</a:t>
            </a:r>
            <a:endParaRPr lang="nl-NL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“Will He not, along with Him, </a:t>
            </a:r>
          </a:p>
          <a:p>
            <a:pPr marL="0" indent="0">
              <a:buNone/>
            </a:pPr>
            <a:r>
              <a:rPr lang="en-US" i="1" dirty="0"/>
              <a:t>give us all things?”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en-US" i="1" dirty="0"/>
              <a:t>God does everything about it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“</a:t>
            </a:r>
            <a:r>
              <a:rPr lang="nl-NL" i="1" dirty="0" err="1"/>
              <a:t>I’m</a:t>
            </a:r>
            <a:r>
              <a:rPr lang="nl-NL" i="1" dirty="0"/>
              <a:t> </a:t>
            </a:r>
            <a:r>
              <a:rPr lang="nl-NL" i="1" dirty="0" err="1"/>
              <a:t>coming</a:t>
            </a:r>
            <a:r>
              <a:rPr lang="nl-NL" i="1" dirty="0"/>
              <a:t> </a:t>
            </a:r>
            <a:r>
              <a:rPr lang="nl-NL" i="1" dirty="0" err="1"/>
              <a:t>soon</a:t>
            </a:r>
            <a:r>
              <a:rPr lang="nl-NL" i="1" dirty="0"/>
              <a:t>”</a:t>
            </a:r>
          </a:p>
          <a:p>
            <a:pPr marL="0" indent="0">
              <a:buNone/>
            </a:pPr>
            <a:r>
              <a:rPr lang="nl-NL" i="1" dirty="0" err="1"/>
              <a:t>‘a</a:t>
            </a:r>
            <a:r>
              <a:rPr lang="nl-NL" i="1" dirty="0"/>
              <a:t> </a:t>
            </a:r>
            <a:r>
              <a:rPr lang="nl-NL" i="1" dirty="0" err="1"/>
              <a:t>horn</a:t>
            </a:r>
            <a:r>
              <a:rPr lang="nl-NL" i="1" dirty="0"/>
              <a:t> of </a:t>
            </a:r>
            <a:r>
              <a:rPr lang="nl-NL" i="1" dirty="0" err="1"/>
              <a:t>salvation</a:t>
            </a:r>
            <a:r>
              <a:rPr lang="nl-NL" i="1" dirty="0"/>
              <a:t>’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 descr="Afbeeldingsresultaat voor god verhoort">
            <a:extLst>
              <a:ext uri="{FF2B5EF4-FFF2-40B4-BE49-F238E27FC236}">
                <a16:creationId xmlns:a16="http://schemas.microsoft.com/office/drawing/2014/main" id="{7279202C-9DF8-4B2A-B4C2-516FC5DCB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2284" r="6878" b="8580"/>
          <a:stretch/>
        </p:blipFill>
        <p:spPr bwMode="auto">
          <a:xfrm>
            <a:off x="2225019" y="4033684"/>
            <a:ext cx="3991426" cy="2794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7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A2E83-5FEC-4A8E-8328-26B0D308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" y="117989"/>
            <a:ext cx="8531942" cy="52711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  <a:highlight>
                  <a:srgbClr val="000080"/>
                </a:highlight>
              </a:rPr>
              <a:t>     Jezus vraagt	     	     </a:t>
            </a:r>
            <a:r>
              <a:rPr lang="nl-NL" i="1" dirty="0" err="1">
                <a:solidFill>
                  <a:srgbClr val="FFFF00"/>
                </a:solidFill>
                <a:highlight>
                  <a:srgbClr val="000080"/>
                </a:highlight>
              </a:rPr>
              <a:t>Jesus</a:t>
            </a:r>
            <a:r>
              <a:rPr lang="nl-NL" i="1" dirty="0">
                <a:solidFill>
                  <a:srgbClr val="FFFF00"/>
                </a:solidFill>
                <a:highlight>
                  <a:srgbClr val="000080"/>
                </a:highlight>
              </a:rPr>
              <a:t> </a:t>
            </a:r>
            <a:r>
              <a:rPr lang="nl-NL" i="1" dirty="0" err="1">
                <a:solidFill>
                  <a:srgbClr val="FFFF00"/>
                </a:solidFill>
                <a:highlight>
                  <a:srgbClr val="000080"/>
                </a:highlight>
              </a:rPr>
              <a:t>asks</a:t>
            </a:r>
            <a:endParaRPr lang="nl-NL" i="1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15A119-4DFD-41E0-906D-0BA897552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111" y="1017639"/>
            <a:ext cx="4313902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/>
              <a:t>zitten wij op Hem te wachten?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 err="1"/>
              <a:t>Maranata</a:t>
            </a:r>
            <a:r>
              <a:rPr lang="nl-NL" sz="2600" dirty="0"/>
              <a:t> in Martyria?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Kerst is geweest; </a:t>
            </a:r>
          </a:p>
          <a:p>
            <a:pPr marL="0" indent="0">
              <a:buNone/>
            </a:pPr>
            <a:r>
              <a:rPr lang="nl-NL" sz="2600" dirty="0"/>
              <a:t>bijna nieuwjaarsdag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9B96-B133-4D44-BE86-BB9A71C3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989" y="1017639"/>
            <a:ext cx="4041056" cy="4343400"/>
          </a:xfrm>
          <a:solidFill>
            <a:srgbClr val="E1F3FF"/>
          </a:solidFill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are we waiting for Him?</a:t>
            </a:r>
            <a:endParaRPr lang="nl-NL" sz="2600" i="1" dirty="0"/>
          </a:p>
          <a:p>
            <a:pPr marL="0" indent="0">
              <a:buNone/>
            </a:pPr>
            <a:endParaRPr lang="nl-NL" sz="2600" i="1" dirty="0"/>
          </a:p>
          <a:p>
            <a:pPr marL="0" indent="0">
              <a:buNone/>
            </a:pPr>
            <a:r>
              <a:rPr lang="nl-NL" sz="2600" i="1" dirty="0" err="1"/>
              <a:t>Maranata</a:t>
            </a:r>
            <a:r>
              <a:rPr lang="nl-NL" sz="2600" i="1" dirty="0"/>
              <a:t> in Martyria?</a:t>
            </a:r>
          </a:p>
          <a:p>
            <a:pPr marL="0" indent="0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Christmas is over; </a:t>
            </a:r>
          </a:p>
          <a:p>
            <a:pPr marL="0" indent="0">
              <a:buNone/>
            </a:pPr>
            <a:r>
              <a:rPr lang="en-US" sz="2600" i="1" dirty="0"/>
              <a:t>almost New Year’s Day</a:t>
            </a:r>
            <a:endParaRPr lang="nl-NL" sz="2600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Afbeeldingsresultaat voor maranatha">
            <a:extLst>
              <a:ext uri="{FF2B5EF4-FFF2-40B4-BE49-F238E27FC236}">
                <a16:creationId xmlns:a16="http://schemas.microsoft.com/office/drawing/2014/main" id="{F57C9563-585E-4E57-B375-0F95F6F1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82" y="3600355"/>
            <a:ext cx="4855906" cy="3221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1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sgeerlijke ontwerpsjablo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52_TF03460632" id="{53CC04B3-1BF3-4990-A8F9-4AFB6AA3F2C5}" vid="{364A46DA-9452-45A5-AF41-D4ABD94985BA}"/>
    </a:ext>
  </a:extLst>
</a:theme>
</file>

<file path=ppt/theme/theme2.xml><?xml version="1.0" encoding="utf-8"?>
<a:theme xmlns:a="http://schemas.openxmlformats.org/drawingml/2006/main" name="Office-th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Besgeerlijke ontwerpdia's</Template>
  <TotalTime>411</TotalTime>
  <Words>289</Words>
  <Application>Microsoft Office PowerPoint</Application>
  <PresentationFormat>Diavoorstelling (4:3)</PresentationFormat>
  <Paragraphs>85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 2</vt:lpstr>
      <vt:lpstr>Besgeerlijke ontwerpsjabloon</vt:lpstr>
      <vt:lpstr>blijf bidden! keep praying!</vt:lpstr>
      <vt:lpstr>blijf bidden!      keep praying!</vt:lpstr>
      <vt:lpstr>blijf bidden! keep praying!</vt:lpstr>
      <vt:lpstr>     wij vragen             we ask</vt:lpstr>
      <vt:lpstr>     God luistert         God listens</vt:lpstr>
      <vt:lpstr>     Jezus vraagt            Jesus 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Marten de Vries</dc:creator>
  <cp:lastModifiedBy>Marten de Vries</cp:lastModifiedBy>
  <cp:revision>7</cp:revision>
  <dcterms:created xsi:type="dcterms:W3CDTF">2018-12-29T14:29:12Z</dcterms:created>
  <dcterms:modified xsi:type="dcterms:W3CDTF">2018-12-29T21:21:00Z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