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70" r:id="rId2"/>
    <p:sldId id="27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A8BB541E-0432-4822-971B-5E5221E28D79}"/>
    <pc:docChg chg="undo custSel addSld delSld modSld">
      <pc:chgData name="Marten de Vries" userId="b57cd97b251b8e03" providerId="LiveId" clId="{A8BB541E-0432-4822-971B-5E5221E28D79}" dt="2018-12-31T17:29:04.654" v="1066"/>
      <pc:docMkLst>
        <pc:docMk/>
      </pc:docMkLst>
      <pc:sldChg chg="addSp delSp modSp modTransition delAnim modAnim">
        <pc:chgData name="Marten de Vries" userId="b57cd97b251b8e03" providerId="LiveId" clId="{A8BB541E-0432-4822-971B-5E5221E28D79}" dt="2018-12-31T17:25:02.321" v="1036"/>
        <pc:sldMkLst>
          <pc:docMk/>
          <pc:sldMk cId="3278853125" sldId="270"/>
        </pc:sldMkLst>
        <pc:spChg chg="mod">
          <ac:chgData name="Marten de Vries" userId="b57cd97b251b8e03" providerId="LiveId" clId="{A8BB541E-0432-4822-971B-5E5221E28D79}" dt="2018-12-31T17:23:39.037" v="1023" actId="403"/>
          <ac:spMkLst>
            <pc:docMk/>
            <pc:sldMk cId="3278853125" sldId="270"/>
            <ac:spMk id="2" creationId="{00000000-0000-0000-0000-000000000000}"/>
          </ac:spMkLst>
        </pc:spChg>
        <pc:spChg chg="mod">
          <ac:chgData name="Marten de Vries" userId="b57cd97b251b8e03" providerId="LiveId" clId="{A8BB541E-0432-4822-971B-5E5221E28D79}" dt="2018-12-31T17:21:22.387" v="975" actId="1036"/>
          <ac:spMkLst>
            <pc:docMk/>
            <pc:sldMk cId="3278853125" sldId="270"/>
            <ac:spMk id="3" creationId="{00000000-0000-0000-0000-000000000000}"/>
          </ac:spMkLst>
        </pc:spChg>
        <pc:spChg chg="mod">
          <ac:chgData name="Marten de Vries" userId="b57cd97b251b8e03" providerId="LiveId" clId="{A8BB541E-0432-4822-971B-5E5221E28D79}" dt="2018-12-31T16:53:47.337" v="32"/>
          <ac:spMkLst>
            <pc:docMk/>
            <pc:sldMk cId="3278853125" sldId="270"/>
            <ac:spMk id="4" creationId="{00000000-0000-0000-0000-000000000000}"/>
          </ac:spMkLst>
        </pc:spChg>
        <pc:spChg chg="add del mod">
          <ac:chgData name="Marten de Vries" userId="b57cd97b251b8e03" providerId="LiveId" clId="{A8BB541E-0432-4822-971B-5E5221E28D79}" dt="2018-12-31T17:11:25.787" v="467" actId="478"/>
          <ac:spMkLst>
            <pc:docMk/>
            <pc:sldMk cId="3278853125" sldId="270"/>
            <ac:spMk id="6" creationId="{B978C054-7304-42E3-AFC9-12F8201CE73B}"/>
          </ac:spMkLst>
        </pc:spChg>
        <pc:picChg chg="del">
          <ac:chgData name="Marten de Vries" userId="b57cd97b251b8e03" providerId="LiveId" clId="{A8BB541E-0432-4822-971B-5E5221E28D79}" dt="2018-12-31T16:53:32.137" v="22" actId="478"/>
          <ac:picMkLst>
            <pc:docMk/>
            <pc:sldMk cId="3278853125" sldId="270"/>
            <ac:picMk id="3074" creationId="{07F63126-8025-4843-8E46-0A83FEDCC187}"/>
          </ac:picMkLst>
        </pc:picChg>
        <pc:picChg chg="add mod">
          <ac:chgData name="Marten de Vries" userId="b57cd97b251b8e03" providerId="LiveId" clId="{A8BB541E-0432-4822-971B-5E5221E28D79}" dt="2018-12-31T17:23:43.104" v="1025" actId="1038"/>
          <ac:picMkLst>
            <pc:docMk/>
            <pc:sldMk cId="3278853125" sldId="270"/>
            <ac:picMk id="7170" creationId="{D1A2F2D3-A45A-4B51-ACAE-E891D36C93CC}"/>
          </ac:picMkLst>
        </pc:picChg>
      </pc:sldChg>
      <pc:sldChg chg="del">
        <pc:chgData name="Marten de Vries" userId="b57cd97b251b8e03" providerId="LiveId" clId="{A8BB541E-0432-4822-971B-5E5221E28D79}" dt="2018-12-31T16:49:39.687" v="4" actId="2696"/>
        <pc:sldMkLst>
          <pc:docMk/>
          <pc:sldMk cId="3834771391" sldId="274"/>
        </pc:sldMkLst>
      </pc:sldChg>
      <pc:sldChg chg="addSp delSp modSp add del">
        <pc:chgData name="Marten de Vries" userId="b57cd97b251b8e03" providerId="LiveId" clId="{A8BB541E-0432-4822-971B-5E5221E28D79}" dt="2018-12-31T17:03:25.254" v="235" actId="2696"/>
        <pc:sldMkLst>
          <pc:docMk/>
          <pc:sldMk cId="4264635660" sldId="275"/>
        </pc:sldMkLst>
        <pc:picChg chg="add del mod">
          <ac:chgData name="Marten de Vries" userId="b57cd97b251b8e03" providerId="LiveId" clId="{A8BB541E-0432-4822-971B-5E5221E28D79}" dt="2018-12-31T16:59:49.960" v="163"/>
          <ac:picMkLst>
            <pc:docMk/>
            <pc:sldMk cId="4264635660" sldId="275"/>
            <ac:picMk id="2050" creationId="{8EF7D8EC-A820-4828-B6B5-F3C786BC82BC}"/>
          </ac:picMkLst>
        </pc:picChg>
      </pc:sldChg>
      <pc:sldChg chg="del">
        <pc:chgData name="Marten de Vries" userId="b57cd97b251b8e03" providerId="LiveId" clId="{A8BB541E-0432-4822-971B-5E5221E28D79}" dt="2018-12-31T16:49:32.621" v="1" actId="2696"/>
        <pc:sldMkLst>
          <pc:docMk/>
          <pc:sldMk cId="2960469415" sldId="276"/>
        </pc:sldMkLst>
      </pc:sldChg>
      <pc:sldChg chg="addSp delSp modSp add del">
        <pc:chgData name="Marten de Vries" userId="b57cd97b251b8e03" providerId="LiveId" clId="{A8BB541E-0432-4822-971B-5E5221E28D79}" dt="2018-12-31T17:14:24.704" v="658" actId="2696"/>
        <pc:sldMkLst>
          <pc:docMk/>
          <pc:sldMk cId="3593576845" sldId="276"/>
        </pc:sldMkLst>
        <pc:picChg chg="add del mod">
          <ac:chgData name="Marten de Vries" userId="b57cd97b251b8e03" providerId="LiveId" clId="{A8BB541E-0432-4822-971B-5E5221E28D79}" dt="2018-12-31T17:14:21.737" v="657"/>
          <ac:picMkLst>
            <pc:docMk/>
            <pc:sldMk cId="3593576845" sldId="276"/>
            <ac:picMk id="1026" creationId="{0AEF68C2-2EA4-4B79-8983-298A7A1AFFDE}"/>
          </ac:picMkLst>
        </pc:picChg>
      </pc:sldChg>
      <pc:sldChg chg="addSp delSp modSp add modTransition modAnim">
        <pc:chgData name="Marten de Vries" userId="b57cd97b251b8e03" providerId="LiveId" clId="{A8BB541E-0432-4822-971B-5E5221E28D79}" dt="2018-12-31T17:26:02.004" v="1045"/>
        <pc:sldMkLst>
          <pc:docMk/>
          <pc:sldMk cId="2074708953" sldId="277"/>
        </pc:sldMkLst>
        <pc:spChg chg="mod">
          <ac:chgData name="Marten de Vries" userId="b57cd97b251b8e03" providerId="LiveId" clId="{A8BB541E-0432-4822-971B-5E5221E28D79}" dt="2018-12-31T17:13:25.337" v="564" actId="1038"/>
          <ac:spMkLst>
            <pc:docMk/>
            <pc:sldMk cId="2074708953" sldId="277"/>
            <ac:spMk id="2" creationId="{EF0B12E1-A995-456A-9ED4-A305808F71D7}"/>
          </ac:spMkLst>
        </pc:spChg>
        <pc:spChg chg="del">
          <ac:chgData name="Marten de Vries" userId="b57cd97b251b8e03" providerId="LiveId" clId="{A8BB541E-0432-4822-971B-5E5221E28D79}" dt="2018-12-31T16:57:45.262" v="106"/>
          <ac:spMkLst>
            <pc:docMk/>
            <pc:sldMk cId="2074708953" sldId="277"/>
            <ac:spMk id="3" creationId="{152299A2-3507-4792-83C8-BAAE3FC3D4E3}"/>
          </ac:spMkLst>
        </pc:spChg>
        <pc:spChg chg="del">
          <ac:chgData name="Marten de Vries" userId="b57cd97b251b8e03" providerId="LiveId" clId="{A8BB541E-0432-4822-971B-5E5221E28D79}" dt="2018-12-31T16:57:45.262" v="106"/>
          <ac:spMkLst>
            <pc:docMk/>
            <pc:sldMk cId="2074708953" sldId="277"/>
            <ac:spMk id="4" creationId="{18D45778-782A-4721-80D1-A440BCF31FA0}"/>
          </ac:spMkLst>
        </pc:spChg>
        <pc:spChg chg="add del mod">
          <ac:chgData name="Marten de Vries" userId="b57cd97b251b8e03" providerId="LiveId" clId="{A8BB541E-0432-4822-971B-5E5221E28D79}" dt="2018-12-31T16:58:37.777" v="109"/>
          <ac:spMkLst>
            <pc:docMk/>
            <pc:sldMk cId="2074708953" sldId="277"/>
            <ac:spMk id="5" creationId="{3FF9B3AA-FC91-483F-B4E7-400E7CD29AEF}"/>
          </ac:spMkLst>
        </pc:spChg>
        <pc:spChg chg="add del mod">
          <ac:chgData name="Marten de Vries" userId="b57cd97b251b8e03" providerId="LiveId" clId="{A8BB541E-0432-4822-971B-5E5221E28D79}" dt="2018-12-31T16:58:37.777" v="109"/>
          <ac:spMkLst>
            <pc:docMk/>
            <pc:sldMk cId="2074708953" sldId="277"/>
            <ac:spMk id="6" creationId="{BBF2DAE9-77AB-42CA-9CC1-98434DBAFA9B}"/>
          </ac:spMkLst>
        </pc:spChg>
        <pc:spChg chg="add mod">
          <ac:chgData name="Marten de Vries" userId="b57cd97b251b8e03" providerId="LiveId" clId="{A8BB541E-0432-4822-971B-5E5221E28D79}" dt="2018-12-31T17:17:01.386" v="831" actId="1037"/>
          <ac:spMkLst>
            <pc:docMk/>
            <pc:sldMk cId="2074708953" sldId="277"/>
            <ac:spMk id="7" creationId="{1409A55C-AFD2-46DD-8575-2326C99388CF}"/>
          </ac:spMkLst>
        </pc:spChg>
        <pc:spChg chg="add del">
          <ac:chgData name="Marten de Vries" userId="b57cd97b251b8e03" providerId="LiveId" clId="{A8BB541E-0432-4822-971B-5E5221E28D79}" dt="2018-12-31T17:01:19.954" v="191"/>
          <ac:spMkLst>
            <pc:docMk/>
            <pc:sldMk cId="2074708953" sldId="277"/>
            <ac:spMk id="9" creationId="{F0B06BA1-8554-4F53-8485-35E72E1A1FD3}"/>
          </ac:spMkLst>
        </pc:spChg>
        <pc:spChg chg="add del">
          <ac:chgData name="Marten de Vries" userId="b57cd97b251b8e03" providerId="LiveId" clId="{A8BB541E-0432-4822-971B-5E5221E28D79}" dt="2018-12-31T17:01:47.204" v="196"/>
          <ac:spMkLst>
            <pc:docMk/>
            <pc:sldMk cId="2074708953" sldId="277"/>
            <ac:spMk id="11" creationId="{F2BFB84A-4856-4171-8FF3-3D12109C3B1E}"/>
          </ac:spMkLst>
        </pc:spChg>
        <pc:picChg chg="add del mod">
          <ac:chgData name="Marten de Vries" userId="b57cd97b251b8e03" providerId="LiveId" clId="{A8BB541E-0432-4822-971B-5E5221E28D79}" dt="2018-12-31T17:01:15.620" v="187" actId="478"/>
          <ac:picMkLst>
            <pc:docMk/>
            <pc:sldMk cId="2074708953" sldId="277"/>
            <ac:picMk id="8" creationId="{3EBE0F35-4D78-40DA-94A4-981A3FD792DA}"/>
          </ac:picMkLst>
        </pc:picChg>
        <pc:picChg chg="add del">
          <ac:chgData name="Marten de Vries" userId="b57cd97b251b8e03" providerId="LiveId" clId="{A8BB541E-0432-4822-971B-5E5221E28D79}" dt="2018-12-31T17:01:53.287" v="228" actId="478"/>
          <ac:picMkLst>
            <pc:docMk/>
            <pc:sldMk cId="2074708953" sldId="277"/>
            <ac:picMk id="10" creationId="{27C3816C-AB5D-47D4-B95F-D7EC8A87DE56}"/>
          </ac:picMkLst>
        </pc:picChg>
        <pc:picChg chg="add mod ord modCrop">
          <ac:chgData name="Marten de Vries" userId="b57cd97b251b8e03" providerId="LiveId" clId="{A8BB541E-0432-4822-971B-5E5221E28D79}" dt="2018-12-31T17:13:54.987" v="640" actId="1035"/>
          <ac:picMkLst>
            <pc:docMk/>
            <pc:sldMk cId="2074708953" sldId="277"/>
            <ac:picMk id="12" creationId="{37C27FB3-65E9-4C97-92D6-143BCD98D26D}"/>
          </ac:picMkLst>
        </pc:picChg>
      </pc:sldChg>
      <pc:sldChg chg="del">
        <pc:chgData name="Marten de Vries" userId="b57cd97b251b8e03" providerId="LiveId" clId="{A8BB541E-0432-4822-971B-5E5221E28D79}" dt="2018-12-31T16:49:32.071" v="0" actId="2696"/>
        <pc:sldMkLst>
          <pc:docMk/>
          <pc:sldMk cId="3037459275" sldId="277"/>
        </pc:sldMkLst>
      </pc:sldChg>
      <pc:sldChg chg="del">
        <pc:chgData name="Marten de Vries" userId="b57cd97b251b8e03" providerId="LiveId" clId="{A8BB541E-0432-4822-971B-5E5221E28D79}" dt="2018-12-31T16:49:33.204" v="2" actId="2696"/>
        <pc:sldMkLst>
          <pc:docMk/>
          <pc:sldMk cId="135215835" sldId="278"/>
        </pc:sldMkLst>
      </pc:sldChg>
      <pc:sldChg chg="addSp delSp modSp add modTransition modAnim">
        <pc:chgData name="Marten de Vries" userId="b57cd97b251b8e03" providerId="LiveId" clId="{A8BB541E-0432-4822-971B-5E5221E28D79}" dt="2018-12-31T17:29:04.654" v="1066"/>
        <pc:sldMkLst>
          <pc:docMk/>
          <pc:sldMk cId="190610775" sldId="278"/>
        </pc:sldMkLst>
        <pc:spChg chg="mod">
          <ac:chgData name="Marten de Vries" userId="b57cd97b251b8e03" providerId="LiveId" clId="{A8BB541E-0432-4822-971B-5E5221E28D79}" dt="2018-12-31T17:13:21.871" v="562" actId="1037"/>
          <ac:spMkLst>
            <pc:docMk/>
            <pc:sldMk cId="190610775" sldId="278"/>
            <ac:spMk id="2" creationId="{EF0B12E1-A995-456A-9ED4-A305808F71D7}"/>
          </ac:spMkLst>
        </pc:spChg>
        <pc:spChg chg="mod">
          <ac:chgData name="Marten de Vries" userId="b57cd97b251b8e03" providerId="LiveId" clId="{A8BB541E-0432-4822-971B-5E5221E28D79}" dt="2018-12-31T17:17:37.487" v="913" actId="14100"/>
          <ac:spMkLst>
            <pc:docMk/>
            <pc:sldMk cId="190610775" sldId="278"/>
            <ac:spMk id="7" creationId="{1409A55C-AFD2-46DD-8575-2326C99388CF}"/>
          </ac:spMkLst>
        </pc:spChg>
        <pc:picChg chg="add mod">
          <ac:chgData name="Marten de Vries" userId="b57cd97b251b8e03" providerId="LiveId" clId="{A8BB541E-0432-4822-971B-5E5221E28D79}" dt="2018-12-31T17:26:29.986" v="1051" actId="14100"/>
          <ac:picMkLst>
            <pc:docMk/>
            <pc:sldMk cId="190610775" sldId="278"/>
            <ac:picMk id="5" creationId="{3856DC1E-438D-42D8-AD90-D26FF3393AF5}"/>
          </ac:picMkLst>
        </pc:picChg>
        <pc:picChg chg="del">
          <ac:chgData name="Marten de Vries" userId="b57cd97b251b8e03" providerId="LiveId" clId="{A8BB541E-0432-4822-971B-5E5221E28D79}" dt="2018-12-31T17:03:41.987" v="237" actId="478"/>
          <ac:picMkLst>
            <pc:docMk/>
            <pc:sldMk cId="190610775" sldId="278"/>
            <ac:picMk id="12" creationId="{37C27FB3-65E9-4C97-92D6-143BCD98D26D}"/>
          </ac:picMkLst>
        </pc:picChg>
      </pc:sldChg>
      <pc:sldChg chg="addSp delSp modSp add modTransition modAnim">
        <pc:chgData name="Marten de Vries" userId="b57cd97b251b8e03" providerId="LiveId" clId="{A8BB541E-0432-4822-971B-5E5221E28D79}" dt="2018-12-31T17:26:45.937" v="1054"/>
        <pc:sldMkLst>
          <pc:docMk/>
          <pc:sldMk cId="3342780503" sldId="279"/>
        </pc:sldMkLst>
        <pc:spChg chg="mod">
          <ac:chgData name="Marten de Vries" userId="b57cd97b251b8e03" providerId="LiveId" clId="{A8BB541E-0432-4822-971B-5E5221E28D79}" dt="2018-12-31T17:13:17.421" v="557" actId="1038"/>
          <ac:spMkLst>
            <pc:docMk/>
            <pc:sldMk cId="3342780503" sldId="279"/>
            <ac:spMk id="2" creationId="{EF0B12E1-A995-456A-9ED4-A305808F71D7}"/>
          </ac:spMkLst>
        </pc:spChg>
        <pc:spChg chg="mod">
          <ac:chgData name="Marten de Vries" userId="b57cd97b251b8e03" providerId="LiveId" clId="{A8BB541E-0432-4822-971B-5E5221E28D79}" dt="2018-12-31T17:16:51.954" v="826" actId="1037"/>
          <ac:spMkLst>
            <pc:docMk/>
            <pc:sldMk cId="3342780503" sldId="279"/>
            <ac:spMk id="7" creationId="{1409A55C-AFD2-46DD-8575-2326C99388CF}"/>
          </ac:spMkLst>
        </pc:spChg>
        <pc:picChg chg="add del mod">
          <ac:chgData name="Marten de Vries" userId="b57cd97b251b8e03" providerId="LiveId" clId="{A8BB541E-0432-4822-971B-5E5221E28D79}" dt="2018-12-31T17:17:16.745" v="832"/>
          <ac:picMkLst>
            <pc:docMk/>
            <pc:sldMk cId="3342780503" sldId="279"/>
            <ac:picMk id="5" creationId="{B5701715-A20E-4AEC-AE7D-D898DCF7FDF2}"/>
          </ac:picMkLst>
        </pc:picChg>
        <pc:picChg chg="del">
          <ac:chgData name="Marten de Vries" userId="b57cd97b251b8e03" providerId="LiveId" clId="{A8BB541E-0432-4822-971B-5E5221E28D79}" dt="2018-12-31T17:04:40.537" v="318" actId="478"/>
          <ac:picMkLst>
            <pc:docMk/>
            <pc:sldMk cId="3342780503" sldId="279"/>
            <ac:picMk id="12" creationId="{37C27FB3-65E9-4C97-92D6-143BCD98D26D}"/>
          </ac:picMkLst>
        </pc:picChg>
        <pc:picChg chg="add mod ord">
          <ac:chgData name="Marten de Vries" userId="b57cd97b251b8e03" providerId="LiveId" clId="{A8BB541E-0432-4822-971B-5E5221E28D79}" dt="2018-12-31T17:23:27.104" v="1022" actId="1036"/>
          <ac:picMkLst>
            <pc:docMk/>
            <pc:sldMk cId="3342780503" sldId="279"/>
            <ac:picMk id="5122" creationId="{D5766405-9B42-47DB-BD59-0C7ED784F488}"/>
          </ac:picMkLst>
        </pc:picChg>
      </pc:sldChg>
      <pc:sldChg chg="addSp modSp add modTransition modAnim">
        <pc:chgData name="Marten de Vries" userId="b57cd97b251b8e03" providerId="LiveId" clId="{A8BB541E-0432-4822-971B-5E5221E28D79}" dt="2018-12-31T17:27:15.854" v="1062"/>
        <pc:sldMkLst>
          <pc:docMk/>
          <pc:sldMk cId="4175589410" sldId="280"/>
        </pc:sldMkLst>
        <pc:spChg chg="mod">
          <ac:chgData name="Marten de Vries" userId="b57cd97b251b8e03" providerId="LiveId" clId="{A8BB541E-0432-4822-971B-5E5221E28D79}" dt="2018-12-31T17:13:13.371" v="556" actId="1038"/>
          <ac:spMkLst>
            <pc:docMk/>
            <pc:sldMk cId="4175589410" sldId="280"/>
            <ac:spMk id="2" creationId="{EF0B12E1-A995-456A-9ED4-A305808F71D7}"/>
          </ac:spMkLst>
        </pc:spChg>
        <pc:spChg chg="mod">
          <ac:chgData name="Marten de Vries" userId="b57cd97b251b8e03" providerId="LiveId" clId="{A8BB541E-0432-4822-971B-5E5221E28D79}" dt="2018-12-31T17:16:47.721" v="821" actId="14100"/>
          <ac:spMkLst>
            <pc:docMk/>
            <pc:sldMk cId="4175589410" sldId="280"/>
            <ac:spMk id="7" creationId="{1409A55C-AFD2-46DD-8575-2326C99388CF}"/>
          </ac:spMkLst>
        </pc:spChg>
        <pc:picChg chg="add mod ord">
          <ac:chgData name="Marten de Vries" userId="b57cd97b251b8e03" providerId="LiveId" clId="{A8BB541E-0432-4822-971B-5E5221E28D79}" dt="2018-12-31T17:27:05.237" v="1058" actId="1037"/>
          <ac:picMkLst>
            <pc:docMk/>
            <pc:sldMk cId="4175589410" sldId="280"/>
            <ac:picMk id="4098" creationId="{D743C50D-1DB1-4EEE-BCB8-8FDDB196D142}"/>
          </ac:picMkLst>
        </pc:picChg>
      </pc:sldChg>
    </pc:docChg>
  </pc:docChgLst>
  <pc:docChgLst>
    <pc:chgData name="Marten de Vries" userId="b57cd97b251b8e03" providerId="LiveId" clId="{144B1637-AA82-4FDF-AE90-BA42B46A4299}"/>
    <pc:docChg chg="modSld">
      <pc:chgData name="Marten de Vries" userId="b57cd97b251b8e03" providerId="LiveId" clId="{144B1637-AA82-4FDF-AE90-BA42B46A4299}" dt="2018-12-31T20:58:54.131" v="98" actId="14100"/>
      <pc:docMkLst>
        <pc:docMk/>
      </pc:docMkLst>
      <pc:sldChg chg="modSp">
        <pc:chgData name="Marten de Vries" userId="b57cd97b251b8e03" providerId="LiveId" clId="{144B1637-AA82-4FDF-AE90-BA42B46A4299}" dt="2018-12-31T20:58:54.131" v="98" actId="14100"/>
        <pc:sldMkLst>
          <pc:docMk/>
          <pc:sldMk cId="4175589410" sldId="280"/>
        </pc:sldMkLst>
        <pc:spChg chg="mod">
          <ac:chgData name="Marten de Vries" userId="b57cd97b251b8e03" providerId="LiveId" clId="{144B1637-AA82-4FDF-AE90-BA42B46A4299}" dt="2018-12-31T20:58:43.661" v="46" actId="20577"/>
          <ac:spMkLst>
            <pc:docMk/>
            <pc:sldMk cId="4175589410" sldId="280"/>
            <ac:spMk id="7" creationId="{1409A55C-AFD2-46DD-8575-2326C99388CF}"/>
          </ac:spMkLst>
        </pc:spChg>
        <pc:picChg chg="mod">
          <ac:chgData name="Marten de Vries" userId="b57cd97b251b8e03" providerId="LiveId" clId="{144B1637-AA82-4FDF-AE90-BA42B46A4299}" dt="2018-12-31T20:58:54.131" v="98" actId="14100"/>
          <ac:picMkLst>
            <pc:docMk/>
            <pc:sldMk cId="4175589410" sldId="280"/>
            <ac:picMk id="4098" creationId="{D743C50D-1DB1-4EEE-BCB8-8FDDB196D1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31-12-2018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>
                <a:solidFill>
                  <a:srgbClr val="FFFF00"/>
                </a:solidFill>
                <a:effectLst/>
              </a:rPr>
              <a:t>BEN JIJ ER KLAAR VOOR? </a:t>
            </a:r>
            <a:endParaRPr lang="nl-NL" sz="72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51520" y="3789040"/>
            <a:ext cx="8784976" cy="12241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preek</a:t>
            </a:r>
            <a:r>
              <a:rPr lang="en-US" sz="4000" dirty="0">
                <a:solidFill>
                  <a:srgbClr val="00B0F0"/>
                </a:solidFill>
              </a:rPr>
              <a:t> over </a:t>
            </a:r>
            <a:r>
              <a:rPr lang="en-US" sz="4000" dirty="0" err="1">
                <a:solidFill>
                  <a:srgbClr val="00B0F0"/>
                </a:solidFill>
              </a:rPr>
              <a:t>Matteüs</a:t>
            </a:r>
            <a:r>
              <a:rPr lang="en-US" sz="4000" dirty="0">
                <a:solidFill>
                  <a:srgbClr val="00B0F0"/>
                </a:solidFill>
              </a:rPr>
              <a:t> 25,1-13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373216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31 </a:t>
            </a:r>
            <a:r>
              <a:rPr lang="en-US" sz="3200" dirty="0" err="1"/>
              <a:t>december</a:t>
            </a:r>
            <a:r>
              <a:rPr lang="en-US" sz="3200" dirty="0"/>
              <a:t> 2018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0" name="Picture 2" descr="Gerelateerde afbeelding">
            <a:extLst>
              <a:ext uri="{FF2B5EF4-FFF2-40B4-BE49-F238E27FC236}">
                <a16:creationId xmlns:a16="http://schemas.microsoft.com/office/drawing/2014/main" id="{D1A2F2D3-A45A-4B51-ACAE-E891D36C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4" y="1050801"/>
            <a:ext cx="4367618" cy="30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C27FB3-65E9-4C97-92D6-143BCD98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6" b="6853"/>
          <a:stretch/>
        </p:blipFill>
        <p:spPr>
          <a:xfrm>
            <a:off x="251520" y="2564904"/>
            <a:ext cx="4896544" cy="33726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93" y="56703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ben jij er klaar voor?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2195736" y="260648"/>
            <a:ext cx="64807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/>
              <a:t>niemand wil het missen</a:t>
            </a:r>
          </a:p>
          <a:p>
            <a:r>
              <a:rPr lang="nl-NL" sz="3200" dirty="0"/>
              <a:t>vijf voor twaalf?</a:t>
            </a:r>
          </a:p>
          <a:p>
            <a:r>
              <a:rPr lang="nl-NL" sz="3200" dirty="0"/>
              <a:t>kun je zolang opblijven?</a:t>
            </a:r>
          </a:p>
          <a:p>
            <a:r>
              <a:rPr lang="nl-NL" sz="3200" dirty="0"/>
              <a:t>powerbank of keukenmeid?</a:t>
            </a:r>
          </a:p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56703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ben jij er klaar voor?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2123728" y="260648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dirty="0"/>
              <a:t>pas op je vuurwerk</a:t>
            </a:r>
          </a:p>
          <a:p>
            <a:pPr lvl="0"/>
            <a:endParaRPr lang="nl-NL" sz="3200" dirty="0"/>
          </a:p>
          <a:p>
            <a:pPr lvl="0"/>
            <a:r>
              <a:rPr lang="nl-NL" sz="3200" dirty="0"/>
              <a:t>verder tikt Gods uurwerk</a:t>
            </a:r>
          </a:p>
          <a:p>
            <a:pPr>
              <a:spcAft>
                <a:spcPts val="0"/>
              </a:spcAft>
            </a:pPr>
            <a:endParaRPr lang="nl-NL" sz="3200" dirty="0"/>
          </a:p>
        </p:txBody>
      </p:sp>
      <p:pic>
        <p:nvPicPr>
          <p:cNvPr id="5" name="Picture 2" descr="Afbeeldingsresultaat voor acces denied">
            <a:extLst>
              <a:ext uri="{FF2B5EF4-FFF2-40B4-BE49-F238E27FC236}">
                <a16:creationId xmlns:a16="http://schemas.microsoft.com/office/drawing/2014/main" id="{3856DC1E-438D-42D8-AD90-D26FF339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853143" cy="34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fire holy spirit">
            <a:extLst>
              <a:ext uri="{FF2B5EF4-FFF2-40B4-BE49-F238E27FC236}">
                <a16:creationId xmlns:a16="http://schemas.microsoft.com/office/drawing/2014/main" id="{D5766405-9B42-47DB-BD59-0C7ED784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4796"/>
            <a:ext cx="58864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93" y="56703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jouw vuurwerk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2123728" y="26064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alsof tie zelf op tijd was…</a:t>
            </a:r>
          </a:p>
          <a:p>
            <a:r>
              <a:rPr lang="nl-NL" sz="3200" dirty="0"/>
              <a:t>buiten de bebouwde kom?</a:t>
            </a:r>
          </a:p>
          <a:p>
            <a:r>
              <a:rPr lang="nl-NL" sz="3200" dirty="0"/>
              <a:t>stuk voor stuk </a:t>
            </a:r>
            <a:r>
              <a:rPr lang="nl-NL" sz="3200" dirty="0" err="1"/>
              <a:t>good</a:t>
            </a:r>
            <a:r>
              <a:rPr lang="nl-NL" sz="3200" dirty="0"/>
              <a:t> girls</a:t>
            </a:r>
          </a:p>
          <a:p>
            <a:r>
              <a:rPr lang="nl-NL" sz="3200" dirty="0"/>
              <a:t>‘de bruiloft van het lam’</a:t>
            </a:r>
          </a:p>
          <a:p>
            <a:r>
              <a:rPr lang="nl-NL" sz="3200" dirty="0"/>
              <a:t>“Doof de Geest niet uit” </a:t>
            </a:r>
          </a:p>
          <a:p>
            <a:pPr>
              <a:spcAft>
                <a:spcPts val="0"/>
              </a:spcAft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427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 kan het volgende bevatten: lucht, boom, schemering, wolk, buiten en natuur">
            <a:extLst>
              <a:ext uri="{FF2B5EF4-FFF2-40B4-BE49-F238E27FC236}">
                <a16:creationId xmlns:a16="http://schemas.microsoft.com/office/drawing/2014/main" id="{D743C50D-1DB1-4EEE-BCB8-8FDDB196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34934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0B12E1-A995-456A-9ED4-A305808F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93" y="56703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Gods uurwerk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09A55C-AFD2-46DD-8575-2326C99388CF}"/>
              </a:ext>
            </a:extLst>
          </p:cNvPr>
          <p:cNvSpPr/>
          <p:nvPr/>
        </p:nvSpPr>
        <p:spPr>
          <a:xfrm>
            <a:off x="2195736" y="260648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in de modder voor de nieuwe aarde</a:t>
            </a:r>
          </a:p>
          <a:p>
            <a:r>
              <a:rPr lang="nl-NL" sz="3200" dirty="0"/>
              <a:t>wel waaróm, niet hoeláng</a:t>
            </a:r>
          </a:p>
          <a:p>
            <a:r>
              <a:rPr lang="nl-NL" sz="3200" dirty="0"/>
              <a:t>‘daar wordt op de deur </a:t>
            </a:r>
            <a:r>
              <a:rPr lang="nl-NL" sz="3200" dirty="0" err="1"/>
              <a:t>gebonst</a:t>
            </a:r>
            <a:r>
              <a:rPr lang="nl-NL" sz="3200" dirty="0"/>
              <a:t>’</a:t>
            </a:r>
          </a:p>
          <a:p>
            <a:r>
              <a:rPr lang="nl-NL" sz="3200" dirty="0"/>
              <a:t>‘tekenen van de tijd’</a:t>
            </a:r>
          </a:p>
          <a:p>
            <a:r>
              <a:rPr lang="nl-NL" sz="3200" dirty="0"/>
              <a:t>een gratis vuurwerkbril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pPr lvl="0"/>
            <a:endParaRPr lang="nl-NL" sz="3200" dirty="0"/>
          </a:p>
          <a:p>
            <a:pPr>
              <a:spcAft>
                <a:spcPts val="0"/>
              </a:spcAft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755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10344</TotalTime>
  <Words>122</Words>
  <Application>Microsoft Office PowerPoint</Application>
  <PresentationFormat>Diavoorstelling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Calibri</vt:lpstr>
      <vt:lpstr>Georgia</vt:lpstr>
      <vt:lpstr>Trebuchet MS</vt:lpstr>
      <vt:lpstr>Slipstream</vt:lpstr>
      <vt:lpstr>BEN JIJ ER KLAAR VOOR? </vt:lpstr>
      <vt:lpstr>ben jij er klaar voor?</vt:lpstr>
      <vt:lpstr>ben jij er klaar voor?</vt:lpstr>
      <vt:lpstr>jouw vuurwerk</vt:lpstr>
      <vt:lpstr>Gods uurwerk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453</cp:revision>
  <cp:lastPrinted>2014-08-23T19:17:48Z</cp:lastPrinted>
  <dcterms:created xsi:type="dcterms:W3CDTF">2014-07-11T06:39:38Z</dcterms:created>
  <dcterms:modified xsi:type="dcterms:W3CDTF">2018-12-31T20:58:55Z</dcterms:modified>
</cp:coreProperties>
</file>