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65" r:id="rId5"/>
    <p:sldId id="270" r:id="rId6"/>
    <p:sldId id="271" r:id="rId7"/>
    <p:sldId id="272" r:id="rId8"/>
    <p:sldId id="273" r:id="rId9"/>
    <p:sldId id="276" r:id="rId10"/>
    <p:sldId id="274" r:id="rId11"/>
    <p:sldId id="275" r:id="rId12"/>
    <p:sldId id="277" r:id="rId13"/>
  </p:sldIdLst>
  <p:sldSz cx="9144000" cy="6858000" type="screen4x3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 showGuides="1">
      <p:cViewPr varScale="1">
        <p:scale>
          <a:sx n="130" d="100"/>
          <a:sy n="130" d="100"/>
        </p:scale>
        <p:origin x="82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0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97FDF523-91D2-4697-B65E-EB9A44D95E93}"/>
    <pc:docChg chg="undo custSel addSld delSld modSld">
      <pc:chgData name="Marten de Vries" userId="b57cd97b251b8e03" providerId="LiveId" clId="{97FDF523-91D2-4697-B65E-EB9A44D95E93}" dt="2019-02-08T21:12:51.130" v="2949"/>
      <pc:docMkLst>
        <pc:docMk/>
      </pc:docMkLst>
      <pc:sldChg chg="modSp modAnim">
        <pc:chgData name="Marten de Vries" userId="b57cd97b251b8e03" providerId="LiveId" clId="{97FDF523-91D2-4697-B65E-EB9A44D95E93}" dt="2019-02-08T10:38:41.890" v="1729"/>
        <pc:sldMkLst>
          <pc:docMk/>
          <pc:sldMk cId="923078003" sldId="265"/>
        </pc:sldMkLst>
        <pc:spChg chg="mod">
          <ac:chgData name="Marten de Vries" userId="b57cd97b251b8e03" providerId="LiveId" clId="{97FDF523-91D2-4697-B65E-EB9A44D95E93}" dt="2019-02-07T20:57:47.817" v="356" actId="207"/>
          <ac:spMkLst>
            <pc:docMk/>
            <pc:sldMk cId="923078003" sldId="265"/>
            <ac:spMk id="2" creationId="{00000000-0000-0000-0000-000000000000}"/>
          </ac:spMkLst>
        </pc:spChg>
        <pc:spChg chg="mod">
          <ac:chgData name="Marten de Vries" userId="b57cd97b251b8e03" providerId="LiveId" clId="{97FDF523-91D2-4697-B65E-EB9A44D95E93}" dt="2019-02-07T20:59:42.483" v="403" actId="27636"/>
          <ac:spMkLst>
            <pc:docMk/>
            <pc:sldMk cId="923078003" sldId="265"/>
            <ac:spMk id="3" creationId="{00000000-0000-0000-0000-000000000000}"/>
          </ac:spMkLst>
        </pc:spChg>
        <pc:picChg chg="mod">
          <ac:chgData name="Marten de Vries" userId="b57cd97b251b8e03" providerId="LiveId" clId="{97FDF523-91D2-4697-B65E-EB9A44D95E93}" dt="2019-02-07T20:58:53.250" v="385" actId="1038"/>
          <ac:picMkLst>
            <pc:docMk/>
            <pc:sldMk cId="923078003" sldId="265"/>
            <ac:picMk id="4098" creationId="{7C9E6473-2C42-48CE-89E6-62D7BEE2EFD7}"/>
          </ac:picMkLst>
        </pc:picChg>
      </pc:sldChg>
      <pc:sldChg chg="addSp modSp modAnim">
        <pc:chgData name="Marten de Vries" userId="b57cd97b251b8e03" providerId="LiveId" clId="{97FDF523-91D2-4697-B65E-EB9A44D95E93}" dt="2019-02-08T10:36:36.322" v="1693" actId="1036"/>
        <pc:sldMkLst>
          <pc:docMk/>
          <pc:sldMk cId="3461038540" sldId="270"/>
        </pc:sldMkLst>
        <pc:spChg chg="mod">
          <ac:chgData name="Marten de Vries" userId="b57cd97b251b8e03" providerId="LiveId" clId="{97FDF523-91D2-4697-B65E-EB9A44D95E93}" dt="2019-02-08T10:31:56.940" v="1156" actId="3062"/>
          <ac:spMkLst>
            <pc:docMk/>
            <pc:sldMk cId="3461038540" sldId="270"/>
            <ac:spMk id="2" creationId="{0BCD5895-054B-417F-B693-2C0337130D23}"/>
          </ac:spMkLst>
        </pc:spChg>
        <pc:spChg chg="add mod">
          <ac:chgData name="Marten de Vries" userId="b57cd97b251b8e03" providerId="LiveId" clId="{97FDF523-91D2-4697-B65E-EB9A44D95E93}" dt="2019-02-08T10:36:24.590" v="1652" actId="1038"/>
          <ac:spMkLst>
            <pc:docMk/>
            <pc:sldMk cId="3461038540" sldId="270"/>
            <ac:spMk id="3" creationId="{3FA20747-FB0D-4409-9079-1328D22A7133}"/>
          </ac:spMkLst>
        </pc:spChg>
        <pc:picChg chg="mod">
          <ac:chgData name="Marten de Vries" userId="b57cd97b251b8e03" providerId="LiveId" clId="{97FDF523-91D2-4697-B65E-EB9A44D95E93}" dt="2019-02-08T10:36:36.322" v="1693" actId="1036"/>
          <ac:picMkLst>
            <pc:docMk/>
            <pc:sldMk cId="3461038540" sldId="270"/>
            <ac:picMk id="5" creationId="{5B5C7ACF-E938-4458-9E76-3C09680642B3}"/>
          </ac:picMkLst>
        </pc:picChg>
        <pc:picChg chg="mod ord modCrop">
          <ac:chgData name="Marten de Vries" userId="b57cd97b251b8e03" providerId="LiveId" clId="{97FDF523-91D2-4697-B65E-EB9A44D95E93}" dt="2019-02-08T10:36:31.540" v="1676" actId="1036"/>
          <ac:picMkLst>
            <pc:docMk/>
            <pc:sldMk cId="3461038540" sldId="270"/>
            <ac:picMk id="7170" creationId="{418E20E4-002F-40E8-98F1-7A9A292BF0F1}"/>
          </ac:picMkLst>
        </pc:picChg>
      </pc:sldChg>
      <pc:sldChg chg="addSp modSp modAnim">
        <pc:chgData name="Marten de Vries" userId="b57cd97b251b8e03" providerId="LiveId" clId="{97FDF523-91D2-4697-B65E-EB9A44D95E93}" dt="2019-02-08T21:00:35.375" v="2800" actId="313"/>
        <pc:sldMkLst>
          <pc:docMk/>
          <pc:sldMk cId="3044767830" sldId="271"/>
        </pc:sldMkLst>
        <pc:spChg chg="mod">
          <ac:chgData name="Marten de Vries" userId="b57cd97b251b8e03" providerId="LiveId" clId="{97FDF523-91D2-4697-B65E-EB9A44D95E93}" dt="2019-02-08T10:32:05.373" v="1157" actId="3062"/>
          <ac:spMkLst>
            <pc:docMk/>
            <pc:sldMk cId="3044767830" sldId="271"/>
            <ac:spMk id="2" creationId="{F4CCECC6-40CD-412F-BB03-EF2DE15D7F5C}"/>
          </ac:spMkLst>
        </pc:spChg>
        <pc:spChg chg="add mod">
          <ac:chgData name="Marten de Vries" userId="b57cd97b251b8e03" providerId="LiveId" clId="{97FDF523-91D2-4697-B65E-EB9A44D95E93}" dt="2019-02-08T21:00:35.375" v="2800" actId="313"/>
          <ac:spMkLst>
            <pc:docMk/>
            <pc:sldMk cId="3044767830" sldId="271"/>
            <ac:spMk id="3" creationId="{21A00C34-F3DD-404F-886C-036A0BE3579D}"/>
          </ac:spMkLst>
        </pc:spChg>
        <pc:picChg chg="mod">
          <ac:chgData name="Marten de Vries" userId="b57cd97b251b8e03" providerId="LiveId" clId="{97FDF523-91D2-4697-B65E-EB9A44D95E93}" dt="2019-02-08T10:37:29.707" v="1695" actId="1035"/>
          <ac:picMkLst>
            <pc:docMk/>
            <pc:sldMk cId="3044767830" sldId="271"/>
            <ac:picMk id="5" creationId="{D7414C79-605E-4AC0-AF04-37E49030797F}"/>
          </ac:picMkLst>
        </pc:picChg>
      </pc:sldChg>
      <pc:sldChg chg="addSp delSp modSp modAnim">
        <pc:chgData name="Marten de Vries" userId="b57cd97b251b8e03" providerId="LiveId" clId="{97FDF523-91D2-4697-B65E-EB9A44D95E93}" dt="2019-02-08T10:38:05.390" v="1726"/>
        <pc:sldMkLst>
          <pc:docMk/>
          <pc:sldMk cId="2286520344" sldId="272"/>
        </pc:sldMkLst>
        <pc:spChg chg="mod">
          <ac:chgData name="Marten de Vries" userId="b57cd97b251b8e03" providerId="LiveId" clId="{97FDF523-91D2-4697-B65E-EB9A44D95E93}" dt="2019-02-08T10:32:28.440" v="1182" actId="1035"/>
          <ac:spMkLst>
            <pc:docMk/>
            <pc:sldMk cId="2286520344" sldId="272"/>
            <ac:spMk id="2" creationId="{8FB9AA8D-F9A2-4728-B6BB-4952536D88EA}"/>
          </ac:spMkLst>
        </pc:spChg>
        <pc:spChg chg="del">
          <ac:chgData name="Marten de Vries" userId="b57cd97b251b8e03" providerId="LiveId" clId="{97FDF523-91D2-4697-B65E-EB9A44D95E93}" dt="2019-02-08T10:33:11.273" v="1188" actId="478"/>
          <ac:spMkLst>
            <pc:docMk/>
            <pc:sldMk cId="2286520344" sldId="272"/>
            <ac:spMk id="3" creationId="{1FE2F67E-7349-4713-9653-861BE161FC61}"/>
          </ac:spMkLst>
        </pc:spChg>
        <pc:spChg chg="add mod">
          <ac:chgData name="Marten de Vries" userId="b57cd97b251b8e03" providerId="LiveId" clId="{97FDF523-91D2-4697-B65E-EB9A44D95E93}" dt="2019-02-08T10:34:26.307" v="1320" actId="20577"/>
          <ac:spMkLst>
            <pc:docMk/>
            <pc:sldMk cId="2286520344" sldId="272"/>
            <ac:spMk id="5" creationId="{5CCCE93F-02D4-48CD-939D-9F298F511BE2}"/>
          </ac:spMkLst>
        </pc:spChg>
        <pc:picChg chg="mod">
          <ac:chgData name="Marten de Vries" userId="b57cd97b251b8e03" providerId="LiveId" clId="{97FDF523-91D2-4697-B65E-EB9A44D95E93}" dt="2019-02-08T10:37:39.157" v="1720" actId="1037"/>
          <ac:picMkLst>
            <pc:docMk/>
            <pc:sldMk cId="2286520344" sldId="272"/>
            <ac:picMk id="2050" creationId="{73AFC5A2-0FDB-4B96-B4B8-63B975A2EF5D}"/>
          </ac:picMkLst>
        </pc:picChg>
      </pc:sldChg>
      <pc:sldChg chg="addSp delSp modSp modAnim">
        <pc:chgData name="Marten de Vries" userId="b57cd97b251b8e03" providerId="LiveId" clId="{97FDF523-91D2-4697-B65E-EB9A44D95E93}" dt="2019-02-08T11:29:23.789" v="2064"/>
        <pc:sldMkLst>
          <pc:docMk/>
          <pc:sldMk cId="4053302591" sldId="273"/>
        </pc:sldMkLst>
        <pc:spChg chg="mod">
          <ac:chgData name="Marten de Vries" userId="b57cd97b251b8e03" providerId="LiveId" clId="{97FDF523-91D2-4697-B65E-EB9A44D95E93}" dt="2019-02-08T10:32:38.523" v="1183" actId="3062"/>
          <ac:spMkLst>
            <pc:docMk/>
            <pc:sldMk cId="4053302591" sldId="273"/>
            <ac:spMk id="2" creationId="{7E978800-962F-4879-9803-9CAD3FF31E4E}"/>
          </ac:spMkLst>
        </pc:spChg>
        <pc:spChg chg="add del mod">
          <ac:chgData name="Marten de Vries" userId="b57cd97b251b8e03" providerId="LiveId" clId="{97FDF523-91D2-4697-B65E-EB9A44D95E93}" dt="2019-02-08T10:29:54.039" v="1012"/>
          <ac:spMkLst>
            <pc:docMk/>
            <pc:sldMk cId="4053302591" sldId="273"/>
            <ac:spMk id="3" creationId="{396D2361-3C51-4054-B054-D7C1C068FE7A}"/>
          </ac:spMkLst>
        </pc:spChg>
        <pc:spChg chg="add mod">
          <ac:chgData name="Marten de Vries" userId="b57cd97b251b8e03" providerId="LiveId" clId="{97FDF523-91D2-4697-B65E-EB9A44D95E93}" dt="2019-02-08T11:28:31.840" v="2025" actId="1036"/>
          <ac:spMkLst>
            <pc:docMk/>
            <pc:sldMk cId="4053302591" sldId="273"/>
            <ac:spMk id="4" creationId="{D7590F5F-2D1D-46DD-AFB8-7DBDBAD53D0F}"/>
          </ac:spMkLst>
        </pc:spChg>
        <pc:picChg chg="mod">
          <ac:chgData name="Marten de Vries" userId="b57cd97b251b8e03" providerId="LiveId" clId="{97FDF523-91D2-4697-B65E-EB9A44D95E93}" dt="2019-02-08T11:29:08.023" v="2059" actId="1035"/>
          <ac:picMkLst>
            <pc:docMk/>
            <pc:sldMk cId="4053302591" sldId="273"/>
            <ac:picMk id="9" creationId="{107D2C01-6B96-4DAF-8DC4-F1957BFE4F2A}"/>
          </ac:picMkLst>
        </pc:picChg>
      </pc:sldChg>
      <pc:sldChg chg="modSp modAnim">
        <pc:chgData name="Marten de Vries" userId="b57cd97b251b8e03" providerId="LiveId" clId="{97FDF523-91D2-4697-B65E-EB9A44D95E93}" dt="2019-02-08T16:05:17.366" v="2684"/>
        <pc:sldMkLst>
          <pc:docMk/>
          <pc:sldMk cId="1443473982" sldId="274"/>
        </pc:sldMkLst>
        <pc:spChg chg="mod">
          <ac:chgData name="Marten de Vries" userId="b57cd97b251b8e03" providerId="LiveId" clId="{97FDF523-91D2-4697-B65E-EB9A44D95E93}" dt="2019-02-08T10:32:48.323" v="1185" actId="3062"/>
          <ac:spMkLst>
            <pc:docMk/>
            <pc:sldMk cId="1443473982" sldId="274"/>
            <ac:spMk id="2" creationId="{DDD5F6E0-C78E-49AB-8807-C9D9AD85F398}"/>
          </ac:spMkLst>
        </pc:spChg>
        <pc:spChg chg="mod">
          <ac:chgData name="Marten de Vries" userId="b57cd97b251b8e03" providerId="LiveId" clId="{97FDF523-91D2-4697-B65E-EB9A44D95E93}" dt="2019-02-08T16:04:44.412" v="2677" actId="14100"/>
          <ac:spMkLst>
            <pc:docMk/>
            <pc:sldMk cId="1443473982" sldId="274"/>
            <ac:spMk id="3" creationId="{AE6AC8CF-D164-4427-9363-71788A4FBEC1}"/>
          </ac:spMkLst>
        </pc:spChg>
        <pc:picChg chg="mod">
          <ac:chgData name="Marten de Vries" userId="b57cd97b251b8e03" providerId="LiveId" clId="{97FDF523-91D2-4697-B65E-EB9A44D95E93}" dt="2019-02-08T16:04:40.508" v="2676" actId="1037"/>
          <ac:picMkLst>
            <pc:docMk/>
            <pc:sldMk cId="1443473982" sldId="274"/>
            <ac:picMk id="6150" creationId="{38A9EE84-6EE9-49F3-8D57-0E036ED97F64}"/>
          </ac:picMkLst>
        </pc:picChg>
      </pc:sldChg>
      <pc:sldChg chg="modSp modAnim">
        <pc:chgData name="Marten de Vries" userId="b57cd97b251b8e03" providerId="LiveId" clId="{97FDF523-91D2-4697-B65E-EB9A44D95E93}" dt="2019-02-08T17:23:42.966" v="2796"/>
        <pc:sldMkLst>
          <pc:docMk/>
          <pc:sldMk cId="1481391631" sldId="275"/>
        </pc:sldMkLst>
        <pc:spChg chg="mod">
          <ac:chgData name="Marten de Vries" userId="b57cd97b251b8e03" providerId="LiveId" clId="{97FDF523-91D2-4697-B65E-EB9A44D95E93}" dt="2019-02-08T10:32:53.507" v="1186" actId="3062"/>
          <ac:spMkLst>
            <pc:docMk/>
            <pc:sldMk cId="1481391631" sldId="275"/>
            <ac:spMk id="2" creationId="{22903663-7BF7-4E7C-B40D-78B912061CA1}"/>
          </ac:spMkLst>
        </pc:spChg>
        <pc:spChg chg="mod">
          <ac:chgData name="Marten de Vries" userId="b57cd97b251b8e03" providerId="LiveId" clId="{97FDF523-91D2-4697-B65E-EB9A44D95E93}" dt="2019-02-08T17:23:13.445" v="2790" actId="1035"/>
          <ac:spMkLst>
            <pc:docMk/>
            <pc:sldMk cId="1481391631" sldId="275"/>
            <ac:spMk id="3" creationId="{1686243B-AD72-4E7A-BBAC-8023D2FC16B3}"/>
          </ac:spMkLst>
        </pc:spChg>
        <pc:picChg chg="mod">
          <ac:chgData name="Marten de Vries" userId="b57cd97b251b8e03" providerId="LiveId" clId="{97FDF523-91D2-4697-B65E-EB9A44D95E93}" dt="2019-02-08T17:23:22.224" v="2791" actId="14100"/>
          <ac:picMkLst>
            <pc:docMk/>
            <pc:sldMk cId="1481391631" sldId="275"/>
            <ac:picMk id="5122" creationId="{315279CB-F5E2-48E3-A2F9-99A2B1AA90E2}"/>
          </ac:picMkLst>
        </pc:picChg>
      </pc:sldChg>
      <pc:sldChg chg="modSp modAnim">
        <pc:chgData name="Marten de Vries" userId="b57cd97b251b8e03" providerId="LiveId" clId="{97FDF523-91D2-4697-B65E-EB9A44D95E93}" dt="2019-02-08T12:09:33.173" v="2425"/>
        <pc:sldMkLst>
          <pc:docMk/>
          <pc:sldMk cId="4233152760" sldId="276"/>
        </pc:sldMkLst>
        <pc:spChg chg="mod">
          <ac:chgData name="Marten de Vries" userId="b57cd97b251b8e03" providerId="LiveId" clId="{97FDF523-91D2-4697-B65E-EB9A44D95E93}" dt="2019-02-08T10:32:44.207" v="1184" actId="3062"/>
          <ac:spMkLst>
            <pc:docMk/>
            <pc:sldMk cId="4233152760" sldId="276"/>
            <ac:spMk id="2" creationId="{32A1E757-B0B7-49E6-AAB8-5F75C3D78616}"/>
          </ac:spMkLst>
        </pc:spChg>
        <pc:spChg chg="mod">
          <ac:chgData name="Marten de Vries" userId="b57cd97b251b8e03" providerId="LiveId" clId="{97FDF523-91D2-4697-B65E-EB9A44D95E93}" dt="2019-02-08T12:09:04.906" v="2418" actId="1037"/>
          <ac:spMkLst>
            <pc:docMk/>
            <pc:sldMk cId="4233152760" sldId="276"/>
            <ac:spMk id="3" creationId="{2C20612A-D2DF-4BEA-B9E8-858AE3709669}"/>
          </ac:spMkLst>
        </pc:spChg>
        <pc:picChg chg="mod">
          <ac:chgData name="Marten de Vries" userId="b57cd97b251b8e03" providerId="LiveId" clId="{97FDF523-91D2-4697-B65E-EB9A44D95E93}" dt="2019-02-08T12:09:17.923" v="2421" actId="14100"/>
          <ac:picMkLst>
            <pc:docMk/>
            <pc:sldMk cId="4233152760" sldId="276"/>
            <ac:picMk id="3076" creationId="{FAE3CB3C-B40C-4F04-8FDC-72CCF9D51A79}"/>
          </ac:picMkLst>
        </pc:picChg>
      </pc:sldChg>
      <pc:sldChg chg="addSp delSp modSp modAnim">
        <pc:chgData name="Marten de Vries" userId="b57cd97b251b8e03" providerId="LiveId" clId="{97FDF523-91D2-4697-B65E-EB9A44D95E93}" dt="2019-02-08T21:12:51.130" v="2949"/>
        <pc:sldMkLst>
          <pc:docMk/>
          <pc:sldMk cId="3576734088" sldId="277"/>
        </pc:sldMkLst>
        <pc:spChg chg="mod">
          <ac:chgData name="Marten de Vries" userId="b57cd97b251b8e03" providerId="LiveId" clId="{97FDF523-91D2-4697-B65E-EB9A44D95E93}" dt="2019-02-08T10:32:56.840" v="1187" actId="3062"/>
          <ac:spMkLst>
            <pc:docMk/>
            <pc:sldMk cId="3576734088" sldId="277"/>
            <ac:spMk id="2" creationId="{5388DA6E-7A42-4A1A-8029-D3A2488E3E6F}"/>
          </ac:spMkLst>
        </pc:spChg>
        <pc:spChg chg="mod">
          <ac:chgData name="Marten de Vries" userId="b57cd97b251b8e03" providerId="LiveId" clId="{97FDF523-91D2-4697-B65E-EB9A44D95E93}" dt="2019-02-08T21:12:13.316" v="2934" actId="1038"/>
          <ac:spMkLst>
            <pc:docMk/>
            <pc:sldMk cId="3576734088" sldId="277"/>
            <ac:spMk id="3" creationId="{88A5E59A-238A-4CEC-9CFE-9E3D7905AF49}"/>
          </ac:spMkLst>
        </pc:spChg>
        <pc:spChg chg="add del">
          <ac:chgData name="Marten de Vries" userId="b57cd97b251b8e03" providerId="LiveId" clId="{97FDF523-91D2-4697-B65E-EB9A44D95E93}" dt="2019-02-08T08:53:42.607" v="936"/>
          <ac:spMkLst>
            <pc:docMk/>
            <pc:sldMk cId="3576734088" sldId="277"/>
            <ac:spMk id="4" creationId="{59E9D51D-10DA-4FEE-BEE4-98798F443BBF}"/>
          </ac:spMkLst>
        </pc:spChg>
        <pc:picChg chg="del">
          <ac:chgData name="Marten de Vries" userId="b57cd97b251b8e03" providerId="LiveId" clId="{97FDF523-91D2-4697-B65E-EB9A44D95E93}" dt="2019-02-08T08:53:39.586" v="934" actId="478"/>
          <ac:picMkLst>
            <pc:docMk/>
            <pc:sldMk cId="3576734088" sldId="277"/>
            <ac:picMk id="5" creationId="{60265F3D-5779-44F1-BA73-F93748958BFE}"/>
          </ac:picMkLst>
        </pc:picChg>
        <pc:picChg chg="add mod">
          <ac:chgData name="Marten de Vries" userId="b57cd97b251b8e03" providerId="LiveId" clId="{97FDF523-91D2-4697-B65E-EB9A44D95E93}" dt="2019-02-08T21:12:18.665" v="2944" actId="14100"/>
          <ac:picMkLst>
            <pc:docMk/>
            <pc:sldMk cId="3576734088" sldId="277"/>
            <ac:picMk id="7" creationId="{F310E56F-7FAE-4D97-ADDC-4DD8BC2C1D80}"/>
          </ac:picMkLst>
        </pc:picChg>
      </pc:sldChg>
      <pc:sldChg chg="add del">
        <pc:chgData name="Marten de Vries" userId="b57cd97b251b8e03" providerId="LiveId" clId="{97FDF523-91D2-4697-B65E-EB9A44D95E93}" dt="2019-02-07T21:01:03.633" v="429" actId="2696"/>
        <pc:sldMkLst>
          <pc:docMk/>
          <pc:sldMk cId="322726247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988877-BF62-4B45-AAEA-9CF2F517A3E5}" type="datetime1">
              <a:rPr lang="nl" smtClean="0"/>
              <a:t>7-2-2019</a:t>
            </a:fld>
            <a:endParaRPr lang="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nl" smtClean="0"/>
              <a:t>‹nr.›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D6D3C4-EF76-44AA-8951-B4C86B6745A9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 noProof="0" dirty="0"/>
              <a:t>Klik om de tekststijlen van het model te bewerken</a:t>
            </a:r>
          </a:p>
          <a:p>
            <a:pPr lvl="1" rtl="0"/>
            <a:r>
              <a:rPr lang="nl" noProof="0" dirty="0"/>
              <a:t>Tweede niveau</a:t>
            </a:r>
          </a:p>
          <a:p>
            <a:pPr lvl="2" rtl="0"/>
            <a:r>
              <a:rPr lang="nl" noProof="0" dirty="0"/>
              <a:t>Derde niveau</a:t>
            </a:r>
          </a:p>
          <a:p>
            <a:pPr lvl="3" rtl="0"/>
            <a:r>
              <a:rPr lang="nl" noProof="0" dirty="0"/>
              <a:t>Vierde niveau</a:t>
            </a:r>
          </a:p>
          <a:p>
            <a:pPr lvl="4" rtl="0"/>
            <a:r>
              <a:rPr lang="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nl" smtClean="0"/>
              <a:t>1</a:t>
            </a:fld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91931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E4A24-7E9D-43E7-942C-FBA4F56BBE89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71575" y="1825625"/>
            <a:ext cx="7343775" cy="4351338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862F1-2E27-49E5-8424-7FF896E2159E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71575" y="365125"/>
            <a:ext cx="5257800" cy="5811838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903E35-8C65-4586-9DE4-2607F4F034E7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4259178" y="987426"/>
            <a:ext cx="4258818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" noProof="0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F0A181-24AF-4DC8-B691-35BD4ED297B8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AA70E2-A0EC-402E-BD30-81BB442D9C46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1244" y="1709738"/>
            <a:ext cx="7579343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31244" y="4589464"/>
            <a:ext cx="7579343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145C-9432-41C9-810A-25384B3B389B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77275" y="1825625"/>
            <a:ext cx="356616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994" y="1825625"/>
            <a:ext cx="356616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A526EB-0A28-4AC4-B9C2-EDF5BB5377FC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3075" y="274638"/>
            <a:ext cx="6767513" cy="114300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71575" y="1489075"/>
            <a:ext cx="356616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71575" y="2193926"/>
            <a:ext cx="356616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49190" y="1489075"/>
            <a:ext cx="356616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49190" y="2193926"/>
            <a:ext cx="356616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5E4A6-D578-47E4-B349-6710EC975B0B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E912F3-4E66-49A3-9CE2-FF564287262F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407AB-08E2-468D-971A-436788F1EF06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59179" y="987426"/>
            <a:ext cx="42573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2F2F2-9B10-48BA-B50D-9763E5F62E66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4259178" y="987426"/>
            <a:ext cx="4258818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" noProof="0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34879C-7242-41E6-B9C9-5054F017D9CF}" type="datetime1">
              <a:rPr lang="nl" noProof="0" smtClean="0"/>
              <a:t>7-2-2019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43075" y="365126"/>
            <a:ext cx="6772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71575" y="1825625"/>
            <a:ext cx="73437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 noProof="0" dirty="0"/>
              <a:t>Klik om de tekststijlen van het model te bewerken</a:t>
            </a:r>
          </a:p>
          <a:p>
            <a:pPr lvl="1" rtl="0"/>
            <a:r>
              <a:rPr lang="nl" noProof="0" dirty="0"/>
              <a:t>Tweede niveau</a:t>
            </a:r>
          </a:p>
          <a:p>
            <a:pPr lvl="2" rtl="0"/>
            <a:r>
              <a:rPr lang="nl" noProof="0" dirty="0"/>
              <a:t>Derde niveau</a:t>
            </a:r>
          </a:p>
          <a:p>
            <a:pPr lvl="3" rtl="0"/>
            <a:r>
              <a:rPr lang="nl" noProof="0" dirty="0"/>
              <a:t>Vierde niveau</a:t>
            </a:r>
          </a:p>
          <a:p>
            <a:pPr lvl="4" rtl="0"/>
            <a:r>
              <a:rPr lang="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9154C6-CAD0-40B9-96F9-06BE2A2B1D9E}" type="datetime1">
              <a:rPr lang="nl-NL" noProof="0" smtClean="0"/>
              <a:t>7-2-2019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1098" userDrawn="1">
          <p15:clr>
            <a:srgbClr val="F26B43"/>
          </p15:clr>
        </p15:guide>
        <p15:guide id="3" pos="5364" userDrawn="1">
          <p15:clr>
            <a:srgbClr val="F26B43"/>
          </p15:clr>
        </p15:guide>
        <p15:guide id="4" pos="738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25553"/>
            <a:ext cx="6858000" cy="1655763"/>
          </a:xfrm>
        </p:spPr>
        <p:txBody>
          <a:bodyPr rtlCol="0"/>
          <a:lstStyle/>
          <a:p>
            <a:r>
              <a:rPr lang="nl-NL" dirty="0"/>
              <a:t>de ark van Mozes</a:t>
            </a:r>
            <a:endParaRPr lang="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43000" y="2411207"/>
            <a:ext cx="7972578" cy="4188696"/>
          </a:xfr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algn="l" rtl="0"/>
            <a:r>
              <a:rPr lang="nl-NL" sz="3500" dirty="0"/>
              <a:t>p</a:t>
            </a:r>
            <a:r>
              <a:rPr lang="nl" sz="3500" dirty="0"/>
              <a:t>reek over</a:t>
            </a:r>
          </a:p>
          <a:p>
            <a:pPr algn="l" rtl="0"/>
            <a:endParaRPr lang="nl" sz="2800" dirty="0"/>
          </a:p>
          <a:p>
            <a:pPr algn="l"/>
            <a:r>
              <a:rPr lang="nl" sz="3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Exodus 2,1-10</a:t>
            </a:r>
          </a:p>
          <a:p>
            <a:pPr algn="l" rtl="0"/>
            <a:endParaRPr lang="nl" sz="1800" dirty="0"/>
          </a:p>
          <a:p>
            <a:pPr rtl="0"/>
            <a:endParaRPr lang="nl" sz="1800" dirty="0"/>
          </a:p>
          <a:p>
            <a:pPr algn="l" rtl="0"/>
            <a:endParaRPr lang="nl" sz="1800" dirty="0"/>
          </a:p>
          <a:p>
            <a:pPr algn="l" rtl="0"/>
            <a:endParaRPr lang="nl" sz="1800" dirty="0"/>
          </a:p>
          <a:p>
            <a:pPr algn="l" rtl="0"/>
            <a:endParaRPr lang="nl" sz="1800" dirty="0"/>
          </a:p>
          <a:p>
            <a:pPr algn="l" rtl="0"/>
            <a:r>
              <a:rPr lang="nl" sz="3000" dirty="0"/>
              <a:t>Bedum, 10 feb</a:t>
            </a:r>
            <a:r>
              <a:rPr lang="nl-NL" sz="3000" dirty="0" err="1"/>
              <a:t>ruari</a:t>
            </a:r>
            <a:r>
              <a:rPr lang="nl-NL" sz="3000" dirty="0"/>
              <a:t> 2019</a:t>
            </a:r>
          </a:p>
          <a:p>
            <a:pPr algn="l" rtl="0"/>
            <a:endParaRPr lang="nl-NL" sz="3000" dirty="0"/>
          </a:p>
          <a:p>
            <a:pPr algn="l" rtl="0"/>
            <a:endParaRPr lang="nl-NL" sz="3000" dirty="0"/>
          </a:p>
          <a:p>
            <a:pPr algn="r" rtl="0"/>
            <a:r>
              <a:rPr lang="nl-NL" sz="3000" dirty="0"/>
              <a:t>ds Marten de Vries</a:t>
            </a:r>
            <a:endParaRPr lang="en-US" sz="3000" dirty="0"/>
          </a:p>
        </p:txBody>
      </p:sp>
      <p:pic>
        <p:nvPicPr>
          <p:cNvPr id="4098" name="Picture 2" descr="Gerelateerde afbeelding">
            <a:extLst>
              <a:ext uri="{FF2B5EF4-FFF2-40B4-BE49-F238E27FC236}">
                <a16:creationId xmlns:a16="http://schemas.microsoft.com/office/drawing/2014/main" id="{7C9E6473-2C42-48CE-89E6-62D7BEE2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69" y="1718188"/>
            <a:ext cx="3584935" cy="39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ijbelseplaatsen.nl/image.php?image=391-2&amp;width=420&amp;height=300">
            <a:extLst>
              <a:ext uri="{FF2B5EF4-FFF2-40B4-BE49-F238E27FC236}">
                <a16:creationId xmlns:a16="http://schemas.microsoft.com/office/drawing/2014/main" id="{418E20E4-002F-40E8-98F1-7A9A292BF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5345"/>
          <a:stretch/>
        </p:blipFill>
        <p:spPr bwMode="auto">
          <a:xfrm>
            <a:off x="4689987" y="983662"/>
            <a:ext cx="4426358" cy="28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CD5895-054B-417F-B693-2C033713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25914"/>
            <a:ext cx="6772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Sifra</a:t>
            </a:r>
            <a:r>
              <a:rPr lang="nl-N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en </a:t>
            </a:r>
            <a:r>
              <a:rPr lang="nl-NL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Pua</a:t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 descr="Afbeelding met persoon, binnen, zitten, vrouw&#10;&#10;Automatisch gegenereerde beschrijving">
            <a:extLst>
              <a:ext uri="{FF2B5EF4-FFF2-40B4-BE49-F238E27FC236}">
                <a16:creationId xmlns:a16="http://schemas.microsoft.com/office/drawing/2014/main" id="{5B5C7ACF-E938-4458-9E76-3C0968064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2897" y="4667721"/>
            <a:ext cx="4736075" cy="1947962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95BF618-28FD-4CDB-8420-9AFD8AB62C62}"/>
              </a:ext>
            </a:extLst>
          </p:cNvPr>
          <p:cNvSpPr/>
          <p:nvPr/>
        </p:nvSpPr>
        <p:spPr>
          <a:xfrm>
            <a:off x="18606" y="6459484"/>
            <a:ext cx="5084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1/8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FA20747-FB0D-4409-9079-1328D22A7133}"/>
              </a:ext>
            </a:extLst>
          </p:cNvPr>
          <p:cNvSpPr/>
          <p:nvPr/>
        </p:nvSpPr>
        <p:spPr>
          <a:xfrm>
            <a:off x="543316" y="1961222"/>
            <a:ext cx="4891275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dirty="0"/>
              <a:t>graag iets met baby’s (?)</a:t>
            </a:r>
          </a:p>
          <a:p>
            <a:pPr>
              <a:spcAft>
                <a:spcPts val="0"/>
              </a:spcAft>
            </a:pPr>
            <a:endParaRPr lang="nl-NL" sz="3200" dirty="0"/>
          </a:p>
          <a:p>
            <a:r>
              <a:rPr lang="nl-NL" sz="3200" dirty="0"/>
              <a:t>al die abortussen…</a:t>
            </a:r>
          </a:p>
          <a:p>
            <a:endParaRPr lang="nl-NL" sz="3200" dirty="0"/>
          </a:p>
          <a:p>
            <a:r>
              <a:rPr lang="nl-NL" sz="3200" dirty="0"/>
              <a:t>van vrouwen niks te vrezen?</a:t>
            </a:r>
          </a:p>
          <a:p>
            <a:endParaRPr lang="nl-NL" sz="3200" dirty="0"/>
          </a:p>
          <a:p>
            <a:r>
              <a:rPr lang="en-US" sz="3200" dirty="0"/>
              <a:t>plan A, plan B, plan C</a:t>
            </a:r>
            <a:endParaRPr lang="nl-NL" sz="3200" dirty="0"/>
          </a:p>
          <a:p>
            <a:pPr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CECC6-40CD-412F-BB03-EF2DE15D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25913"/>
            <a:ext cx="6772275" cy="1325563"/>
          </a:xfrm>
        </p:spPr>
        <p:txBody>
          <a:bodyPr/>
          <a:lstStyle/>
          <a:p>
            <a:pPr algn="ctr"/>
            <a:r>
              <a:rPr lang="nl-NL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Jochebed</a:t>
            </a:r>
            <a:endParaRPr lang="nl-NL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414C79-605E-4AC0-AF04-37E49030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0709" y="1039757"/>
            <a:ext cx="4184337" cy="3066283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F16241A-9B12-4485-A444-66E1B1367924}"/>
              </a:ext>
            </a:extLst>
          </p:cNvPr>
          <p:cNvSpPr/>
          <p:nvPr/>
        </p:nvSpPr>
        <p:spPr>
          <a:xfrm>
            <a:off x="18610" y="6452112"/>
            <a:ext cx="5084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2/8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1A00C34-F3DD-404F-886C-036A0BE3579D}"/>
              </a:ext>
            </a:extLst>
          </p:cNvPr>
          <p:cNvSpPr/>
          <p:nvPr/>
        </p:nvSpPr>
        <p:spPr>
          <a:xfrm>
            <a:off x="877412" y="2986234"/>
            <a:ext cx="6366423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dirty="0"/>
              <a:t>wat wordt het??</a:t>
            </a:r>
          </a:p>
          <a:p>
            <a:pPr>
              <a:spcAft>
                <a:spcPts val="0"/>
              </a:spcAft>
            </a:pPr>
            <a:endParaRPr lang="nl-NL" sz="3200" dirty="0"/>
          </a:p>
          <a:p>
            <a:r>
              <a:rPr lang="nl-NL" sz="3200" dirty="0"/>
              <a:t>‘tof’: ‘in de moederschoot geweven’</a:t>
            </a:r>
          </a:p>
          <a:p>
            <a:endParaRPr lang="nl-NL" sz="3200" dirty="0"/>
          </a:p>
          <a:p>
            <a:r>
              <a:rPr lang="nl-NL" sz="3200" dirty="0"/>
              <a:t>een waterdicht arkje</a:t>
            </a:r>
          </a:p>
          <a:p>
            <a:endParaRPr lang="nl-NL" sz="3200" dirty="0"/>
          </a:p>
          <a:p>
            <a:r>
              <a:rPr lang="nl-NL" sz="3200" dirty="0"/>
              <a:t>God zorgt wel voor een pleegmoeder</a:t>
            </a:r>
          </a:p>
        </p:txBody>
      </p:sp>
    </p:spTree>
    <p:extLst>
      <p:ext uri="{BB962C8B-B14F-4D97-AF65-F5344CB8AC3E}">
        <p14:creationId xmlns:p14="http://schemas.microsoft.com/office/powerpoint/2010/main" val="30447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9AA8D-F9A2-4728-B6BB-4952536D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40664"/>
            <a:ext cx="6772275" cy="1325563"/>
          </a:xfrm>
        </p:spPr>
        <p:txBody>
          <a:bodyPr/>
          <a:lstStyle/>
          <a:p>
            <a:pPr algn="ctr"/>
            <a:r>
              <a:rPr lang="nl-N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Mirjam</a:t>
            </a:r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73AFC5A2-0FDB-4B96-B4B8-63B975A2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48" y="1180170"/>
            <a:ext cx="3200350" cy="56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AF6463B-6F1C-4EC6-8B27-48B4036B373F}"/>
              </a:ext>
            </a:extLst>
          </p:cNvPr>
          <p:cNvSpPr/>
          <p:nvPr/>
        </p:nvSpPr>
        <p:spPr>
          <a:xfrm>
            <a:off x="18606" y="6466859"/>
            <a:ext cx="5084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3/8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CCCE93F-02D4-48CD-939D-9F298F511BE2}"/>
              </a:ext>
            </a:extLst>
          </p:cNvPr>
          <p:cNvSpPr/>
          <p:nvPr/>
        </p:nvSpPr>
        <p:spPr>
          <a:xfrm>
            <a:off x="1179869" y="304107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dirty="0"/>
              <a:t>hij krijst steeds harder</a:t>
            </a:r>
          </a:p>
          <a:p>
            <a:pPr>
              <a:spcAft>
                <a:spcPts val="0"/>
              </a:spcAft>
            </a:pPr>
            <a:endParaRPr lang="nl-NL" sz="3200" dirty="0"/>
          </a:p>
          <a:p>
            <a:r>
              <a:rPr lang="nl-NL" sz="3200" dirty="0"/>
              <a:t>hij is zó </a:t>
            </a:r>
            <a:r>
              <a:rPr lang="nl-NL" sz="3200" dirty="0" err="1"/>
              <a:t>cute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de baby is een prinsje</a:t>
            </a:r>
          </a:p>
        </p:txBody>
      </p:sp>
    </p:spTree>
    <p:extLst>
      <p:ext uri="{BB962C8B-B14F-4D97-AF65-F5344CB8AC3E}">
        <p14:creationId xmlns:p14="http://schemas.microsoft.com/office/powerpoint/2010/main" val="22865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78800-962F-4879-9803-9CAD3FF3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18541"/>
            <a:ext cx="6772275" cy="1325563"/>
          </a:xfrm>
        </p:spPr>
        <p:txBody>
          <a:bodyPr/>
          <a:lstStyle/>
          <a:p>
            <a:pPr algn="ctr"/>
            <a:r>
              <a:rPr lang="nl-N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Hatsjepsoet</a:t>
            </a:r>
          </a:p>
        </p:txBody>
      </p:sp>
      <p:pic>
        <p:nvPicPr>
          <p:cNvPr id="9" name="Tijdelijke aanduiding voor inhoud 8" descr="Afbeelding met boom, zitten, buiten, bed&#10;&#10;Automatisch gegenereerde beschrijving">
            <a:extLst>
              <a:ext uri="{FF2B5EF4-FFF2-40B4-BE49-F238E27FC236}">
                <a16:creationId xmlns:a16="http://schemas.microsoft.com/office/drawing/2014/main" id="{107D2C01-6B96-4DAF-8DC4-F1957BFE4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9768" y="1356853"/>
            <a:ext cx="4511072" cy="3404583"/>
          </a:xfr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8EDACC9-A321-44CF-BA3D-F14CAC5DD495}"/>
              </a:ext>
            </a:extLst>
          </p:cNvPr>
          <p:cNvSpPr/>
          <p:nvPr/>
        </p:nvSpPr>
        <p:spPr>
          <a:xfrm>
            <a:off x="18606" y="6488985"/>
            <a:ext cx="5084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4/8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7590F5F-2D1D-46DD-AFB8-7DBDBAD53D0F}"/>
              </a:ext>
            </a:extLst>
          </p:cNvPr>
          <p:cNvSpPr/>
          <p:nvPr/>
        </p:nvSpPr>
        <p:spPr>
          <a:xfrm>
            <a:off x="1349490" y="4298843"/>
            <a:ext cx="47321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dirty="0"/>
              <a:t>wat ziet ze daar?</a:t>
            </a:r>
          </a:p>
          <a:p>
            <a:pPr>
              <a:spcAft>
                <a:spcPts val="0"/>
              </a:spcAft>
            </a:pPr>
            <a:endParaRPr lang="nl-NL" sz="3200" dirty="0"/>
          </a:p>
          <a:p>
            <a:r>
              <a:rPr lang="nl-NL" sz="3200" dirty="0"/>
              <a:t>een godenbeeldje?</a:t>
            </a:r>
          </a:p>
          <a:p>
            <a:endParaRPr lang="nl-NL" sz="3200" dirty="0"/>
          </a:p>
          <a:p>
            <a:r>
              <a:rPr lang="nl-NL" sz="3200" dirty="0"/>
              <a:t>een kleine bootvluchteling!</a:t>
            </a:r>
          </a:p>
        </p:txBody>
      </p:sp>
    </p:spTree>
    <p:extLst>
      <p:ext uri="{BB962C8B-B14F-4D97-AF65-F5344CB8AC3E}">
        <p14:creationId xmlns:p14="http://schemas.microsoft.com/office/powerpoint/2010/main" val="40533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1E757-B0B7-49E6-AAB8-5F75C3D7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3792"/>
            <a:ext cx="6772275" cy="1325563"/>
          </a:xfrm>
        </p:spPr>
        <p:txBody>
          <a:bodyPr/>
          <a:lstStyle/>
          <a:p>
            <a:pPr algn="ctr"/>
            <a:r>
              <a:rPr lang="nl-N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duivel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20612A-D2DF-4BEA-B9E8-858AE370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36" y="2076347"/>
            <a:ext cx="7343775" cy="3063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ongenoemd maar superactief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de draak en de zwangere vrouw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Herodes en de farao</a:t>
            </a:r>
          </a:p>
        </p:txBody>
      </p:sp>
      <p:pic>
        <p:nvPicPr>
          <p:cNvPr id="3076" name="Picture 4" descr="http://www.basfeijen.nl/scriptures/pic/womandragon.jpg">
            <a:extLst>
              <a:ext uri="{FF2B5EF4-FFF2-40B4-BE49-F238E27FC236}">
                <a16:creationId xmlns:a16="http://schemas.microsoft.com/office/drawing/2014/main" id="{FAE3CB3C-B40C-4F04-8FDC-72CCF9D5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09" y="3952569"/>
            <a:ext cx="5018920" cy="28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C33522A-F61B-41E4-88B3-E8F1E106320E}"/>
              </a:ext>
            </a:extLst>
          </p:cNvPr>
          <p:cNvSpPr/>
          <p:nvPr/>
        </p:nvSpPr>
        <p:spPr>
          <a:xfrm>
            <a:off x="-3518" y="6481605"/>
            <a:ext cx="5084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5/8</a:t>
            </a:r>
          </a:p>
        </p:txBody>
      </p:sp>
    </p:spTree>
    <p:extLst>
      <p:ext uri="{BB962C8B-B14F-4D97-AF65-F5344CB8AC3E}">
        <p14:creationId xmlns:p14="http://schemas.microsoft.com/office/powerpoint/2010/main" val="42331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5F6E0-C78E-49AB-8807-C9D9AD85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-10958"/>
            <a:ext cx="6772275" cy="1325563"/>
          </a:xfrm>
        </p:spPr>
        <p:txBody>
          <a:bodyPr/>
          <a:lstStyle/>
          <a:p>
            <a:pPr algn="ctr"/>
            <a:r>
              <a:rPr lang="nl-N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6AC8CF-D164-4427-9363-71788A4F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15" y="1825625"/>
            <a:ext cx="44432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een grote exodus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tegen wil en dank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het kwade goed</a:t>
            </a:r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6150" name="Picture 6" descr="Afbeeldingsresultaat voor sign exodos">
            <a:extLst>
              <a:ext uri="{FF2B5EF4-FFF2-40B4-BE49-F238E27FC236}">
                <a16:creationId xmlns:a16="http://schemas.microsoft.com/office/drawing/2014/main" id="{38A9EE84-6EE9-49F3-8D57-0E036ED9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" y="3362635"/>
            <a:ext cx="4553464" cy="30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FBD2F8E-5A4E-4D9F-B457-DEAC9C15F21A}"/>
              </a:ext>
            </a:extLst>
          </p:cNvPr>
          <p:cNvSpPr/>
          <p:nvPr/>
        </p:nvSpPr>
        <p:spPr>
          <a:xfrm>
            <a:off x="-18268" y="6474233"/>
            <a:ext cx="5084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6/8</a:t>
            </a:r>
          </a:p>
        </p:txBody>
      </p:sp>
    </p:spTree>
    <p:extLst>
      <p:ext uri="{BB962C8B-B14F-4D97-AF65-F5344CB8AC3E}">
        <p14:creationId xmlns:p14="http://schemas.microsoft.com/office/powerpoint/2010/main" val="14434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03663-7BF7-4E7C-B40D-78B91206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-18331"/>
            <a:ext cx="6772275" cy="1325563"/>
          </a:xfrm>
        </p:spPr>
        <p:txBody>
          <a:bodyPr/>
          <a:lstStyle/>
          <a:p>
            <a:pPr algn="ctr"/>
            <a:r>
              <a:rPr lang="nl-N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Jezus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86243B-AD72-4E7A-BBAC-8023D2FC1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656019"/>
            <a:ext cx="73437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Mozes: Jezus in het klein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Jezus in Exodus 2</a:t>
            </a:r>
          </a:p>
        </p:txBody>
      </p:sp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315279CB-F5E2-48E3-A2F9-99A2B1AA9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58" y="3366246"/>
            <a:ext cx="5255955" cy="34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98FCB42-505C-4D52-96EA-F934038E0EBC}"/>
              </a:ext>
            </a:extLst>
          </p:cNvPr>
          <p:cNvSpPr/>
          <p:nvPr/>
        </p:nvSpPr>
        <p:spPr>
          <a:xfrm>
            <a:off x="11231" y="6503732"/>
            <a:ext cx="5084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7/8</a:t>
            </a:r>
          </a:p>
        </p:txBody>
      </p:sp>
    </p:spTree>
    <p:extLst>
      <p:ext uri="{BB962C8B-B14F-4D97-AF65-F5344CB8AC3E}">
        <p14:creationId xmlns:p14="http://schemas.microsoft.com/office/powerpoint/2010/main" val="14813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8DA6E-7A42-4A1A-8029-D3A2488E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-10959"/>
            <a:ext cx="6772275" cy="1325563"/>
          </a:xfrm>
        </p:spPr>
        <p:txBody>
          <a:bodyPr/>
          <a:lstStyle/>
          <a:p>
            <a:pPr algn="ctr"/>
            <a:r>
              <a:rPr lang="nl-N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Amy en </a:t>
            </a:r>
            <a:r>
              <a:rPr lang="nl-NL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Jayron</a:t>
            </a:r>
            <a:endParaRPr lang="nl-NL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5E59A-238A-4CEC-9CFE-9E3D7905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323" y="2105844"/>
            <a:ext cx="7343775" cy="4715285"/>
          </a:xfrm>
        </p:spPr>
        <p:txBody>
          <a:bodyPr/>
          <a:lstStyle/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‘tof’ om Jezus’ wil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ark – arkje; rieten mand, </a:t>
            </a:r>
            <a:r>
              <a:rPr lang="nl-NL" sz="3200" dirty="0" err="1"/>
              <a:t>Rietzee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‘God kent jou vanaf het begin’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FD25F91-4004-4BE9-B9BE-2BAE6A7C0D93}"/>
              </a:ext>
            </a:extLst>
          </p:cNvPr>
          <p:cNvSpPr/>
          <p:nvPr/>
        </p:nvSpPr>
        <p:spPr>
          <a:xfrm>
            <a:off x="18606" y="6444734"/>
            <a:ext cx="5084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8/8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10E56F-7FAE-4D97-ADDC-4DD8BC2C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87" y="1087694"/>
            <a:ext cx="4194851" cy="32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ntwerpsjabloon Cloud skip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6288_TF03460508" id="{B46B1EEE-9AE6-4639-89BA-C3F98904C3F1}" vid="{78245865-E087-436A-A6FE-211F1BACEC0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2006/metadata/properties"/>
    <ds:schemaRef ds:uri="http://schemas.microsoft.com/office/infopath/2007/PartnerControl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Dia's met Cloud skipper-ontwerp</Template>
  <TotalTime>1776</TotalTime>
  <Words>166</Words>
  <Application>Microsoft Office PowerPoint</Application>
  <PresentationFormat>Diavoorstelling (4:3)</PresentationFormat>
  <Paragraphs>74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Ontwerpsjabloon Cloud skipper</vt:lpstr>
      <vt:lpstr>de ark van Mozes</vt:lpstr>
      <vt:lpstr>Sifra en Pua </vt:lpstr>
      <vt:lpstr>Jochebed</vt:lpstr>
      <vt:lpstr>Mirjam</vt:lpstr>
      <vt:lpstr>Hatsjepsoet</vt:lpstr>
      <vt:lpstr>duivel</vt:lpstr>
      <vt:lpstr>God</vt:lpstr>
      <vt:lpstr>Jezus</vt:lpstr>
      <vt:lpstr>Amy en Jayron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Titelindeling</dc:title>
  <dc:creator>Marten de Vries</dc:creator>
  <cp:lastModifiedBy>Marten de Vries</cp:lastModifiedBy>
  <cp:revision>11</cp:revision>
  <dcterms:created xsi:type="dcterms:W3CDTF">2019-02-07T13:29:17Z</dcterms:created>
  <dcterms:modified xsi:type="dcterms:W3CDTF">2019-02-08T21:14:15Z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