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92" r:id="rId3"/>
    <p:sldId id="299" r:id="rId4"/>
    <p:sldId id="303" r:id="rId5"/>
    <p:sldId id="304" r:id="rId6"/>
    <p:sldId id="305" r:id="rId7"/>
    <p:sldId id="306" r:id="rId8"/>
    <p:sldId id="307" r:id="rId9"/>
    <p:sldId id="300" r:id="rId10"/>
    <p:sldId id="298" r:id="rId11"/>
    <p:sldId id="301" r:id="rId12"/>
    <p:sldId id="297" r:id="rId13"/>
    <p:sldId id="293" r:id="rId14"/>
    <p:sldId id="296" r:id="rId15"/>
    <p:sldId id="295" r:id="rId16"/>
    <p:sldId id="308" r:id="rId17"/>
    <p:sldId id="256" r:id="rId18"/>
    <p:sldId id="258" r:id="rId19"/>
    <p:sldId id="261" r:id="rId20"/>
    <p:sldId id="262" r:id="rId21"/>
    <p:sldId id="263" r:id="rId22"/>
    <p:sldId id="264" r:id="rId23"/>
    <p:sldId id="268" r:id="rId24"/>
    <p:sldId id="267" r:id="rId25"/>
    <p:sldId id="266" r:id="rId26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54123F-97C9-4C52-A4AD-407C75852011}" v="18" dt="2019-06-05T09:20:34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77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en de Vries" userId="b57cd97b251b8e03" providerId="LiveId" clId="{A154123F-97C9-4C52-A4AD-407C75852011}"/>
    <pc:docChg chg="undo custSel addSld delSld modSld sldOrd">
      <pc:chgData name="Marten de Vries" userId="b57cd97b251b8e03" providerId="LiveId" clId="{A154123F-97C9-4C52-A4AD-407C75852011}" dt="2019-06-08T17:44:07.411" v="2420" actId="14100"/>
      <pc:docMkLst>
        <pc:docMk/>
      </pc:docMkLst>
      <pc:sldChg chg="modSp add del">
        <pc:chgData name="Marten de Vries" userId="b57cd97b251b8e03" providerId="LiveId" clId="{A154123F-97C9-4C52-A4AD-407C75852011}" dt="2019-06-08T16:21:41.089" v="2107" actId="6549"/>
        <pc:sldMkLst>
          <pc:docMk/>
          <pc:sldMk cId="3179580739" sldId="256"/>
        </pc:sldMkLst>
        <pc:spChg chg="mod">
          <ac:chgData name="Marten de Vries" userId="b57cd97b251b8e03" providerId="LiveId" clId="{A154123F-97C9-4C52-A4AD-407C75852011}" dt="2019-06-08T16:21:41.089" v="2107" actId="6549"/>
          <ac:spMkLst>
            <pc:docMk/>
            <pc:sldMk cId="3179580739" sldId="256"/>
            <ac:spMk id="2" creationId="{00000000-0000-0000-0000-000000000000}"/>
          </ac:spMkLst>
        </pc:spChg>
        <pc:spChg chg="mod">
          <ac:chgData name="Marten de Vries" userId="b57cd97b251b8e03" providerId="LiveId" clId="{A154123F-97C9-4C52-A4AD-407C75852011}" dt="2019-06-08T16:21:36.357" v="2105" actId="6549"/>
          <ac:spMkLst>
            <pc:docMk/>
            <pc:sldMk cId="3179580739" sldId="256"/>
            <ac:spMk id="3" creationId="{00000000-0000-0000-0000-000000000000}"/>
          </ac:spMkLst>
        </pc:spChg>
      </pc:sldChg>
      <pc:sldChg chg="add del">
        <pc:chgData name="Marten de Vries" userId="b57cd97b251b8e03" providerId="LiveId" clId="{A154123F-97C9-4C52-A4AD-407C75852011}" dt="2019-06-08T16:21:29.791" v="2088"/>
        <pc:sldMkLst>
          <pc:docMk/>
          <pc:sldMk cId="1187592727" sldId="258"/>
        </pc:sldMkLst>
      </pc:sldChg>
      <pc:sldChg chg="modSp add del">
        <pc:chgData name="Marten de Vries" userId="b57cd97b251b8e03" providerId="LiveId" clId="{A154123F-97C9-4C52-A4AD-407C75852011}" dt="2019-06-08T16:30:07.024" v="2280" actId="6549"/>
        <pc:sldMkLst>
          <pc:docMk/>
          <pc:sldMk cId="1600698803" sldId="261"/>
        </pc:sldMkLst>
        <pc:spChg chg="mod">
          <ac:chgData name="Marten de Vries" userId="b57cd97b251b8e03" providerId="LiveId" clId="{A154123F-97C9-4C52-A4AD-407C75852011}" dt="2019-06-08T16:30:07.024" v="2280" actId="6549"/>
          <ac:spMkLst>
            <pc:docMk/>
            <pc:sldMk cId="1600698803" sldId="261"/>
            <ac:spMk id="3" creationId="{00000000-0000-0000-0000-000000000000}"/>
          </ac:spMkLst>
        </pc:spChg>
      </pc:sldChg>
      <pc:sldChg chg="modSp add del">
        <pc:chgData name="Marten de Vries" userId="b57cd97b251b8e03" providerId="LiveId" clId="{A154123F-97C9-4C52-A4AD-407C75852011}" dt="2019-06-08T16:23:01.457" v="2144" actId="6549"/>
        <pc:sldMkLst>
          <pc:docMk/>
          <pc:sldMk cId="2845808676" sldId="262"/>
        </pc:sldMkLst>
        <pc:spChg chg="mod">
          <ac:chgData name="Marten de Vries" userId="b57cd97b251b8e03" providerId="LiveId" clId="{A154123F-97C9-4C52-A4AD-407C75852011}" dt="2019-06-08T16:23:01.457" v="2144" actId="6549"/>
          <ac:spMkLst>
            <pc:docMk/>
            <pc:sldMk cId="2845808676" sldId="262"/>
            <ac:spMk id="3" creationId="{00000000-0000-0000-0000-000000000000}"/>
          </ac:spMkLst>
        </pc:spChg>
      </pc:sldChg>
      <pc:sldChg chg="add del">
        <pc:chgData name="Marten de Vries" userId="b57cd97b251b8e03" providerId="LiveId" clId="{A154123F-97C9-4C52-A4AD-407C75852011}" dt="2019-06-08T16:21:29.791" v="2088"/>
        <pc:sldMkLst>
          <pc:docMk/>
          <pc:sldMk cId="412986813" sldId="263"/>
        </pc:sldMkLst>
      </pc:sldChg>
      <pc:sldChg chg="add del">
        <pc:chgData name="Marten de Vries" userId="b57cd97b251b8e03" providerId="LiveId" clId="{A154123F-97C9-4C52-A4AD-407C75852011}" dt="2019-06-08T16:21:29.791" v="2088"/>
        <pc:sldMkLst>
          <pc:docMk/>
          <pc:sldMk cId="518302292" sldId="264"/>
        </pc:sldMkLst>
      </pc:sldChg>
      <pc:sldChg chg="modSp add del">
        <pc:chgData name="Marten de Vries" userId="b57cd97b251b8e03" providerId="LiveId" clId="{A154123F-97C9-4C52-A4AD-407C75852011}" dt="2019-06-08T16:25:27.524" v="2265" actId="14100"/>
        <pc:sldMkLst>
          <pc:docMk/>
          <pc:sldMk cId="2633234548" sldId="266"/>
        </pc:sldMkLst>
        <pc:spChg chg="mod">
          <ac:chgData name="Marten de Vries" userId="b57cd97b251b8e03" providerId="LiveId" clId="{A154123F-97C9-4C52-A4AD-407C75852011}" dt="2019-06-08T16:25:27.524" v="2265" actId="14100"/>
          <ac:spMkLst>
            <pc:docMk/>
            <pc:sldMk cId="2633234548" sldId="266"/>
            <ac:spMk id="3" creationId="{00000000-0000-0000-0000-000000000000}"/>
          </ac:spMkLst>
        </pc:spChg>
      </pc:sldChg>
      <pc:sldChg chg="modSp add del">
        <pc:chgData name="Marten de Vries" userId="b57cd97b251b8e03" providerId="LiveId" clId="{A154123F-97C9-4C52-A4AD-407C75852011}" dt="2019-06-08T17:44:07.411" v="2420" actId="14100"/>
        <pc:sldMkLst>
          <pc:docMk/>
          <pc:sldMk cId="374574401" sldId="267"/>
        </pc:sldMkLst>
        <pc:spChg chg="mod">
          <ac:chgData name="Marten de Vries" userId="b57cd97b251b8e03" providerId="LiveId" clId="{A154123F-97C9-4C52-A4AD-407C75852011}" dt="2019-06-08T17:44:07.411" v="2420" actId="14100"/>
          <ac:spMkLst>
            <pc:docMk/>
            <pc:sldMk cId="374574401" sldId="267"/>
            <ac:spMk id="3" creationId="{00000000-0000-0000-0000-000000000000}"/>
          </ac:spMkLst>
        </pc:spChg>
      </pc:sldChg>
      <pc:sldChg chg="modSp add del">
        <pc:chgData name="Marten de Vries" userId="b57cd97b251b8e03" providerId="LiveId" clId="{A154123F-97C9-4C52-A4AD-407C75852011}" dt="2019-06-08T17:43:49.280" v="2419" actId="6549"/>
        <pc:sldMkLst>
          <pc:docMk/>
          <pc:sldMk cId="1040463708" sldId="268"/>
        </pc:sldMkLst>
        <pc:spChg chg="mod">
          <ac:chgData name="Marten de Vries" userId="b57cd97b251b8e03" providerId="LiveId" clId="{A154123F-97C9-4C52-A4AD-407C75852011}" dt="2019-06-08T17:43:49.280" v="2419" actId="6549"/>
          <ac:spMkLst>
            <pc:docMk/>
            <pc:sldMk cId="1040463708" sldId="268"/>
            <ac:spMk id="3" creationId="{00000000-0000-0000-0000-000000000000}"/>
          </ac:spMkLst>
        </pc:spChg>
      </pc:sldChg>
      <pc:sldChg chg="addSp delSp modSp modTransition modAnim">
        <pc:chgData name="Marten de Vries" userId="b57cd97b251b8e03" providerId="LiveId" clId="{A154123F-97C9-4C52-A4AD-407C75852011}" dt="2019-06-08T17:25:38.013" v="2292"/>
        <pc:sldMkLst>
          <pc:docMk/>
          <pc:sldMk cId="3665873278" sldId="292"/>
        </pc:sldMkLst>
        <pc:spChg chg="mod">
          <ac:chgData name="Marten de Vries" userId="b57cd97b251b8e03" providerId="LiveId" clId="{A154123F-97C9-4C52-A4AD-407C75852011}" dt="2019-06-08T15:17:32.991" v="839" actId="13926"/>
          <ac:spMkLst>
            <pc:docMk/>
            <pc:sldMk cId="3665873278" sldId="292"/>
            <ac:spMk id="2" creationId="{00000000-0000-0000-0000-000000000000}"/>
          </ac:spMkLst>
        </pc:spChg>
        <pc:spChg chg="mod">
          <ac:chgData name="Marten de Vries" userId="b57cd97b251b8e03" providerId="LiveId" clId="{A154123F-97C9-4C52-A4AD-407C75852011}" dt="2019-06-08T15:43:02.890" v="1428" actId="1035"/>
          <ac:spMkLst>
            <pc:docMk/>
            <pc:sldMk cId="3665873278" sldId="292"/>
            <ac:spMk id="3" creationId="{00000000-0000-0000-0000-000000000000}"/>
          </ac:spMkLst>
        </pc:spChg>
        <pc:picChg chg="add del mod">
          <ac:chgData name="Marten de Vries" userId="b57cd97b251b8e03" providerId="LiveId" clId="{A154123F-97C9-4C52-A4AD-407C75852011}" dt="2019-06-08T15:06:59.224" v="220"/>
          <ac:picMkLst>
            <pc:docMk/>
            <pc:sldMk cId="3665873278" sldId="292"/>
            <ac:picMk id="4" creationId="{E2B67414-F948-496E-863D-6CB61D302861}"/>
          </ac:picMkLst>
        </pc:picChg>
        <pc:picChg chg="add mod">
          <ac:chgData name="Marten de Vries" userId="b57cd97b251b8e03" providerId="LiveId" clId="{A154123F-97C9-4C52-A4AD-407C75852011}" dt="2019-06-08T15:08:27.691" v="249" actId="1035"/>
          <ac:picMkLst>
            <pc:docMk/>
            <pc:sldMk cId="3665873278" sldId="292"/>
            <ac:picMk id="5" creationId="{6D5163BF-4325-4E14-BCD1-C0C100A10C97}"/>
          </ac:picMkLst>
        </pc:picChg>
      </pc:sldChg>
      <pc:sldChg chg="addSp modSp modTransition">
        <pc:chgData name="Marten de Vries" userId="b57cd97b251b8e03" providerId="LiveId" clId="{A154123F-97C9-4C52-A4AD-407C75852011}" dt="2019-06-08T17:40:07.063" v="2389" actId="404"/>
        <pc:sldMkLst>
          <pc:docMk/>
          <pc:sldMk cId="2607209181" sldId="293"/>
        </pc:sldMkLst>
        <pc:spChg chg="mod">
          <ac:chgData name="Marten de Vries" userId="b57cd97b251b8e03" providerId="LiveId" clId="{A154123F-97C9-4C52-A4AD-407C75852011}" dt="2019-06-08T15:53:53.141" v="1601" actId="1035"/>
          <ac:spMkLst>
            <pc:docMk/>
            <pc:sldMk cId="2607209181" sldId="293"/>
            <ac:spMk id="2" creationId="{08B6D487-D7A4-4210-B071-8852CBB34AC6}"/>
          </ac:spMkLst>
        </pc:spChg>
        <pc:spChg chg="mod">
          <ac:chgData name="Marten de Vries" userId="b57cd97b251b8e03" providerId="LiveId" clId="{A154123F-97C9-4C52-A4AD-407C75852011}" dt="2019-06-08T17:40:07.063" v="2389" actId="404"/>
          <ac:spMkLst>
            <pc:docMk/>
            <pc:sldMk cId="2607209181" sldId="293"/>
            <ac:spMk id="3" creationId="{AF34BAF5-950C-45F1-BF6F-ED5EF9747BDE}"/>
          </ac:spMkLst>
        </pc:spChg>
        <pc:picChg chg="mod ord">
          <ac:chgData name="Marten de Vries" userId="b57cd97b251b8e03" providerId="LiveId" clId="{A154123F-97C9-4C52-A4AD-407C75852011}" dt="2019-06-08T16:12:44.084" v="2047" actId="1076"/>
          <ac:picMkLst>
            <pc:docMk/>
            <pc:sldMk cId="2607209181" sldId="293"/>
            <ac:picMk id="5" creationId="{421F71FD-7749-44FA-AEA1-1AC6C5673542}"/>
          </ac:picMkLst>
        </pc:picChg>
        <pc:picChg chg="add mod">
          <ac:chgData name="Marten de Vries" userId="b57cd97b251b8e03" providerId="LiveId" clId="{A154123F-97C9-4C52-A4AD-407C75852011}" dt="2019-06-08T15:51:06.190" v="1562" actId="1076"/>
          <ac:picMkLst>
            <pc:docMk/>
            <pc:sldMk cId="2607209181" sldId="293"/>
            <ac:picMk id="6" creationId="{2EEFD28E-7B81-4244-8EEF-AFAF5DCB9BD9}"/>
          </ac:picMkLst>
        </pc:picChg>
      </pc:sldChg>
      <pc:sldChg chg="del modTransition">
        <pc:chgData name="Marten de Vries" userId="b57cd97b251b8e03" providerId="LiveId" clId="{A154123F-97C9-4C52-A4AD-407C75852011}" dt="2019-06-08T15:35:49.507" v="1305" actId="2696"/>
        <pc:sldMkLst>
          <pc:docMk/>
          <pc:sldMk cId="2104323020" sldId="294"/>
        </pc:sldMkLst>
      </pc:sldChg>
      <pc:sldChg chg="addSp modSp modTransition">
        <pc:chgData name="Marten de Vries" userId="b57cd97b251b8e03" providerId="LiveId" clId="{A154123F-97C9-4C52-A4AD-407C75852011}" dt="2019-06-08T17:41:47.555" v="2404" actId="14100"/>
        <pc:sldMkLst>
          <pc:docMk/>
          <pc:sldMk cId="4279702039" sldId="295"/>
        </pc:sldMkLst>
        <pc:spChg chg="mod">
          <ac:chgData name="Marten de Vries" userId="b57cd97b251b8e03" providerId="LiveId" clId="{A154123F-97C9-4C52-A4AD-407C75852011}" dt="2019-06-08T15:54:52.274" v="1634" actId="1035"/>
          <ac:spMkLst>
            <pc:docMk/>
            <pc:sldMk cId="4279702039" sldId="295"/>
            <ac:spMk id="2" creationId="{8C5331B2-93F6-4600-9102-D2473FC0215F}"/>
          </ac:spMkLst>
        </pc:spChg>
        <pc:spChg chg="mod">
          <ac:chgData name="Marten de Vries" userId="b57cd97b251b8e03" providerId="LiveId" clId="{A154123F-97C9-4C52-A4AD-407C75852011}" dt="2019-06-08T17:41:47.555" v="2404" actId="14100"/>
          <ac:spMkLst>
            <pc:docMk/>
            <pc:sldMk cId="4279702039" sldId="295"/>
            <ac:spMk id="3" creationId="{5551A519-D989-4D15-A4B4-01A33BA2A63A}"/>
          </ac:spMkLst>
        </pc:spChg>
        <pc:picChg chg="mod">
          <ac:chgData name="Marten de Vries" userId="b57cd97b251b8e03" providerId="LiveId" clId="{A154123F-97C9-4C52-A4AD-407C75852011}" dt="2019-06-08T16:14:57.355" v="2077" actId="14100"/>
          <ac:picMkLst>
            <pc:docMk/>
            <pc:sldMk cId="4279702039" sldId="295"/>
            <ac:picMk id="4" creationId="{0C71A588-2C1A-4F87-9D38-CA435AFE4FD0}"/>
          </ac:picMkLst>
        </pc:picChg>
        <pc:picChg chg="add mod">
          <ac:chgData name="Marten de Vries" userId="b57cd97b251b8e03" providerId="LiveId" clId="{A154123F-97C9-4C52-A4AD-407C75852011}" dt="2019-06-08T15:52:03.573" v="1576" actId="1038"/>
          <ac:picMkLst>
            <pc:docMk/>
            <pc:sldMk cId="4279702039" sldId="295"/>
            <ac:picMk id="5" creationId="{EDC77C5B-D1D9-4151-A600-FA9FCB731D2A}"/>
          </ac:picMkLst>
        </pc:picChg>
      </pc:sldChg>
      <pc:sldChg chg="addSp modSp ord modTransition">
        <pc:chgData name="Marten de Vries" userId="b57cd97b251b8e03" providerId="LiveId" clId="{A154123F-97C9-4C52-A4AD-407C75852011}" dt="2019-06-08T17:40:58.667" v="2394" actId="14100"/>
        <pc:sldMkLst>
          <pc:docMk/>
          <pc:sldMk cId="7376917" sldId="296"/>
        </pc:sldMkLst>
        <pc:spChg chg="mod">
          <ac:chgData name="Marten de Vries" userId="b57cd97b251b8e03" providerId="LiveId" clId="{A154123F-97C9-4C52-A4AD-407C75852011}" dt="2019-06-08T15:55:06.024" v="1638" actId="1035"/>
          <ac:spMkLst>
            <pc:docMk/>
            <pc:sldMk cId="7376917" sldId="296"/>
            <ac:spMk id="2" creationId="{54863CD6-C955-4D9F-9148-891C1135F38E}"/>
          </ac:spMkLst>
        </pc:spChg>
        <pc:spChg chg="mod">
          <ac:chgData name="Marten de Vries" userId="b57cd97b251b8e03" providerId="LiveId" clId="{A154123F-97C9-4C52-A4AD-407C75852011}" dt="2019-06-08T17:40:58.667" v="2394" actId="14100"/>
          <ac:spMkLst>
            <pc:docMk/>
            <pc:sldMk cId="7376917" sldId="296"/>
            <ac:spMk id="3" creationId="{C465B7EF-FB5A-4AC1-B46B-55B2BAC0EBD3}"/>
          </ac:spMkLst>
        </pc:spChg>
        <pc:picChg chg="mod">
          <ac:chgData name="Marten de Vries" userId="b57cd97b251b8e03" providerId="LiveId" clId="{A154123F-97C9-4C52-A4AD-407C75852011}" dt="2019-06-08T16:07:39.538" v="2033" actId="1037"/>
          <ac:picMkLst>
            <pc:docMk/>
            <pc:sldMk cId="7376917" sldId="296"/>
            <ac:picMk id="5" creationId="{EE9BE88F-58CE-4B0D-858B-3EB97C1E2257}"/>
          </ac:picMkLst>
        </pc:picChg>
        <pc:picChg chg="add mod">
          <ac:chgData name="Marten de Vries" userId="b57cd97b251b8e03" providerId="LiveId" clId="{A154123F-97C9-4C52-A4AD-407C75852011}" dt="2019-06-08T15:52:10.357" v="1578" actId="1076"/>
          <ac:picMkLst>
            <pc:docMk/>
            <pc:sldMk cId="7376917" sldId="296"/>
            <ac:picMk id="6" creationId="{DAD8D22C-66F3-456A-BC72-74852C24B884}"/>
          </ac:picMkLst>
        </pc:picChg>
      </pc:sldChg>
      <pc:sldChg chg="addSp modSp ord modTransition">
        <pc:chgData name="Marten de Vries" userId="b57cd97b251b8e03" providerId="LiveId" clId="{A154123F-97C9-4C52-A4AD-407C75852011}" dt="2019-06-08T17:39:46.880" v="2381" actId="404"/>
        <pc:sldMkLst>
          <pc:docMk/>
          <pc:sldMk cId="3384904546" sldId="297"/>
        </pc:sldMkLst>
        <pc:spChg chg="mod">
          <ac:chgData name="Marten de Vries" userId="b57cd97b251b8e03" providerId="LiveId" clId="{A154123F-97C9-4C52-A4AD-407C75852011}" dt="2019-06-08T15:53:46.007" v="1598" actId="1036"/>
          <ac:spMkLst>
            <pc:docMk/>
            <pc:sldMk cId="3384904546" sldId="297"/>
            <ac:spMk id="2" creationId="{DFB71994-7228-4B1F-B2B9-522D45C5FA5B}"/>
          </ac:spMkLst>
        </pc:spChg>
        <pc:spChg chg="mod">
          <ac:chgData name="Marten de Vries" userId="b57cd97b251b8e03" providerId="LiveId" clId="{A154123F-97C9-4C52-A4AD-407C75852011}" dt="2019-06-08T17:39:46.880" v="2381" actId="404"/>
          <ac:spMkLst>
            <pc:docMk/>
            <pc:sldMk cId="3384904546" sldId="297"/>
            <ac:spMk id="3" creationId="{85500423-8E27-4144-B90C-C27E48A28BFE}"/>
          </ac:spMkLst>
        </pc:spChg>
        <pc:picChg chg="mod">
          <ac:chgData name="Marten de Vries" userId="b57cd97b251b8e03" providerId="LiveId" clId="{A154123F-97C9-4C52-A4AD-407C75852011}" dt="2019-06-08T16:06:00.274" v="1938" actId="1037"/>
          <ac:picMkLst>
            <pc:docMk/>
            <pc:sldMk cId="3384904546" sldId="297"/>
            <ac:picMk id="5" creationId="{AB866938-30D7-4EEE-96FE-0A4CEB809B05}"/>
          </ac:picMkLst>
        </pc:picChg>
        <pc:picChg chg="add mod">
          <ac:chgData name="Marten de Vries" userId="b57cd97b251b8e03" providerId="LiveId" clId="{A154123F-97C9-4C52-A4AD-407C75852011}" dt="2019-06-08T15:51:21.686" v="1566" actId="1076"/>
          <ac:picMkLst>
            <pc:docMk/>
            <pc:sldMk cId="3384904546" sldId="297"/>
            <ac:picMk id="6" creationId="{C812B9EE-CC7A-4D90-B89E-F856F7E77118}"/>
          </ac:picMkLst>
        </pc:picChg>
      </pc:sldChg>
      <pc:sldChg chg="addSp modSp ord modTransition">
        <pc:chgData name="Marten de Vries" userId="b57cd97b251b8e03" providerId="LiveId" clId="{A154123F-97C9-4C52-A4AD-407C75852011}" dt="2019-06-08T16:12:06.557" v="2044" actId="14100"/>
        <pc:sldMkLst>
          <pc:docMk/>
          <pc:sldMk cId="2469154695" sldId="298"/>
        </pc:sldMkLst>
        <pc:spChg chg="mod">
          <ac:chgData name="Marten de Vries" userId="b57cd97b251b8e03" providerId="LiveId" clId="{A154123F-97C9-4C52-A4AD-407C75852011}" dt="2019-06-08T16:02:39.774" v="1867" actId="167"/>
          <ac:spMkLst>
            <pc:docMk/>
            <pc:sldMk cId="2469154695" sldId="298"/>
            <ac:spMk id="2" creationId="{FF140791-800B-434E-B0BA-8F87A58505C3}"/>
          </ac:spMkLst>
        </pc:spChg>
        <pc:spChg chg="mod">
          <ac:chgData name="Marten de Vries" userId="b57cd97b251b8e03" providerId="LiveId" clId="{A154123F-97C9-4C52-A4AD-407C75852011}" dt="2019-06-08T16:12:06.557" v="2044" actId="14100"/>
          <ac:spMkLst>
            <pc:docMk/>
            <pc:sldMk cId="2469154695" sldId="298"/>
            <ac:spMk id="3" creationId="{966544C6-1881-4B34-A02F-C46B7493D685}"/>
          </ac:spMkLst>
        </pc:spChg>
        <pc:spChg chg="add mod">
          <ac:chgData name="Marten de Vries" userId="b57cd97b251b8e03" providerId="LiveId" clId="{A154123F-97C9-4C52-A4AD-407C75852011}" dt="2019-06-08T16:02:32.107" v="1855" actId="1037"/>
          <ac:spMkLst>
            <pc:docMk/>
            <pc:sldMk cId="2469154695" sldId="298"/>
            <ac:spMk id="4" creationId="{5622B215-B570-4035-B6B0-21D03AFD8F3D}"/>
          </ac:spMkLst>
        </pc:spChg>
        <pc:picChg chg="mod ord">
          <ac:chgData name="Marten de Vries" userId="b57cd97b251b8e03" providerId="LiveId" clId="{A154123F-97C9-4C52-A4AD-407C75852011}" dt="2019-06-08T16:11:52.880" v="2043" actId="14100"/>
          <ac:picMkLst>
            <pc:docMk/>
            <pc:sldMk cId="2469154695" sldId="298"/>
            <ac:picMk id="5" creationId="{FE5CF9DE-4EE6-4177-BF05-5A19461FAD5E}"/>
          </ac:picMkLst>
        </pc:picChg>
        <pc:picChg chg="add mod">
          <ac:chgData name="Marten de Vries" userId="b57cd97b251b8e03" providerId="LiveId" clId="{A154123F-97C9-4C52-A4AD-407C75852011}" dt="2019-06-08T15:51:39.784" v="1569" actId="1076"/>
          <ac:picMkLst>
            <pc:docMk/>
            <pc:sldMk cId="2469154695" sldId="298"/>
            <ac:picMk id="6" creationId="{B218CAEF-7B77-4A3D-AFC7-E91EE18CE079}"/>
          </ac:picMkLst>
        </pc:picChg>
      </pc:sldChg>
      <pc:sldChg chg="addSp delSp modSp modTransition modAnim">
        <pc:chgData name="Marten de Vries" userId="b57cd97b251b8e03" providerId="LiveId" clId="{A154123F-97C9-4C52-A4AD-407C75852011}" dt="2019-06-08T17:28:23.463" v="2338"/>
        <pc:sldMkLst>
          <pc:docMk/>
          <pc:sldMk cId="25646592" sldId="299"/>
        </pc:sldMkLst>
        <pc:spChg chg="mod">
          <ac:chgData name="Marten de Vries" userId="b57cd97b251b8e03" providerId="LiveId" clId="{A154123F-97C9-4C52-A4AD-407C75852011}" dt="2019-06-08T15:21:47.324" v="860" actId="13926"/>
          <ac:spMkLst>
            <pc:docMk/>
            <pc:sldMk cId="25646592" sldId="299"/>
            <ac:spMk id="2" creationId="{1AE26703-E415-4400-B704-A5AADCAC3711}"/>
          </ac:spMkLst>
        </pc:spChg>
        <pc:spChg chg="add mod">
          <ac:chgData name="Marten de Vries" userId="b57cd97b251b8e03" providerId="LiveId" clId="{A154123F-97C9-4C52-A4AD-407C75852011}" dt="2019-06-08T15:30:21.824" v="959" actId="113"/>
          <ac:spMkLst>
            <pc:docMk/>
            <pc:sldMk cId="25646592" sldId="299"/>
            <ac:spMk id="3" creationId="{AD45942B-B34F-44DC-BE81-60B577E45736}"/>
          </ac:spMkLst>
        </pc:spChg>
        <pc:spChg chg="add mod">
          <ac:chgData name="Marten de Vries" userId="b57cd97b251b8e03" providerId="LiveId" clId="{A154123F-97C9-4C52-A4AD-407C75852011}" dt="2019-06-08T15:30:46.974" v="967" actId="1035"/>
          <ac:spMkLst>
            <pc:docMk/>
            <pc:sldMk cId="25646592" sldId="299"/>
            <ac:spMk id="4" creationId="{B2A32D16-C866-4C25-883B-3B7F75F4D177}"/>
          </ac:spMkLst>
        </pc:spChg>
        <pc:picChg chg="add del mod">
          <ac:chgData name="Marten de Vries" userId="b57cd97b251b8e03" providerId="LiveId" clId="{A154123F-97C9-4C52-A4AD-407C75852011}" dt="2019-06-08T15:13:25.007" v="582"/>
          <ac:picMkLst>
            <pc:docMk/>
            <pc:sldMk cId="25646592" sldId="299"/>
            <ac:picMk id="5" creationId="{4E9F7226-06FF-4319-85B2-E61CC6C64B2C}"/>
          </ac:picMkLst>
        </pc:picChg>
        <pc:picChg chg="add mod">
          <ac:chgData name="Marten de Vries" userId="b57cd97b251b8e03" providerId="LiveId" clId="{A154123F-97C9-4C52-A4AD-407C75852011}" dt="2019-06-08T15:30:50.807" v="968" actId="14100"/>
          <ac:picMkLst>
            <pc:docMk/>
            <pc:sldMk cId="25646592" sldId="299"/>
            <ac:picMk id="7" creationId="{0AB41015-F195-4F3A-8D9D-AF8753FFC678}"/>
          </ac:picMkLst>
        </pc:picChg>
        <pc:picChg chg="del">
          <ac:chgData name="Marten de Vries" userId="b57cd97b251b8e03" providerId="LiveId" clId="{A154123F-97C9-4C52-A4AD-407C75852011}" dt="2019-06-08T15:06:35.674" v="216"/>
          <ac:picMkLst>
            <pc:docMk/>
            <pc:sldMk cId="25646592" sldId="299"/>
            <ac:picMk id="4098" creationId="{F475FD8D-D119-4E57-8BF5-EF45B6D68A94}"/>
          </ac:picMkLst>
        </pc:picChg>
      </pc:sldChg>
      <pc:sldChg chg="addSp delSp modSp ord modTransition">
        <pc:chgData name="Marten de Vries" userId="b57cd97b251b8e03" providerId="LiveId" clId="{A154123F-97C9-4C52-A4AD-407C75852011}" dt="2019-06-08T17:39:59.865" v="2387" actId="404"/>
        <pc:sldMkLst>
          <pc:docMk/>
          <pc:sldMk cId="1881107966" sldId="300"/>
        </pc:sldMkLst>
        <pc:spChg chg="mod">
          <ac:chgData name="Marten de Vries" userId="b57cd97b251b8e03" providerId="LiveId" clId="{A154123F-97C9-4C52-A4AD-407C75852011}" dt="2019-06-08T15:54:16.607" v="1609" actId="1035"/>
          <ac:spMkLst>
            <pc:docMk/>
            <pc:sldMk cId="1881107966" sldId="300"/>
            <ac:spMk id="2" creationId="{558D9D83-F703-4D81-868D-996ECF1BC25D}"/>
          </ac:spMkLst>
        </pc:spChg>
        <pc:spChg chg="mod">
          <ac:chgData name="Marten de Vries" userId="b57cd97b251b8e03" providerId="LiveId" clId="{A154123F-97C9-4C52-A4AD-407C75852011}" dt="2019-06-08T17:39:59.865" v="2387" actId="404"/>
          <ac:spMkLst>
            <pc:docMk/>
            <pc:sldMk cId="1881107966" sldId="300"/>
            <ac:spMk id="3" creationId="{93ED9DC6-9F77-491D-B5E7-46C2E3FA1A27}"/>
          </ac:spMkLst>
        </pc:spChg>
        <pc:picChg chg="add mod">
          <ac:chgData name="Marten de Vries" userId="b57cd97b251b8e03" providerId="LiveId" clId="{A154123F-97C9-4C52-A4AD-407C75852011}" dt="2019-06-08T15:51:48.105" v="1571" actId="1076"/>
          <ac:picMkLst>
            <pc:docMk/>
            <pc:sldMk cId="1881107966" sldId="300"/>
            <ac:picMk id="6" creationId="{EC043C5A-DCF8-40BE-BF0E-38D1224B8421}"/>
          </ac:picMkLst>
        </pc:picChg>
        <pc:picChg chg="mod ord">
          <ac:chgData name="Marten de Vries" userId="b57cd97b251b8e03" providerId="LiveId" clId="{A154123F-97C9-4C52-A4AD-407C75852011}" dt="2019-06-08T16:00:27.690" v="1753" actId="167"/>
          <ac:picMkLst>
            <pc:docMk/>
            <pc:sldMk cId="1881107966" sldId="300"/>
            <ac:picMk id="11" creationId="{61C83B65-4D9F-4D25-BDC9-23C3331724ED}"/>
          </ac:picMkLst>
        </pc:picChg>
        <pc:picChg chg="del">
          <ac:chgData name="Marten de Vries" userId="b57cd97b251b8e03" providerId="LiveId" clId="{A154123F-97C9-4C52-A4AD-407C75852011}" dt="2019-06-08T15:43:46.241" v="1508" actId="478"/>
          <ac:picMkLst>
            <pc:docMk/>
            <pc:sldMk cId="1881107966" sldId="300"/>
            <ac:picMk id="13" creationId="{36A4E27A-096A-40C1-AB83-72A08D904ECC}"/>
          </ac:picMkLst>
        </pc:picChg>
      </pc:sldChg>
      <pc:sldChg chg="addSp modSp ord modTransition">
        <pc:chgData name="Marten de Vries" userId="b57cd97b251b8e03" providerId="LiveId" clId="{A154123F-97C9-4C52-A4AD-407C75852011}" dt="2019-06-08T17:39:53.026" v="2383" actId="404"/>
        <pc:sldMkLst>
          <pc:docMk/>
          <pc:sldMk cId="2086049743" sldId="301"/>
        </pc:sldMkLst>
        <pc:spChg chg="mod">
          <ac:chgData name="Marten de Vries" userId="b57cd97b251b8e03" providerId="LiveId" clId="{A154123F-97C9-4C52-A4AD-407C75852011}" dt="2019-06-08T15:54:35.107" v="1613" actId="1036"/>
          <ac:spMkLst>
            <pc:docMk/>
            <pc:sldMk cId="2086049743" sldId="301"/>
            <ac:spMk id="2" creationId="{3E25B227-10DE-426F-A834-21E278BFECC9}"/>
          </ac:spMkLst>
        </pc:spChg>
        <pc:spChg chg="mod">
          <ac:chgData name="Marten de Vries" userId="b57cd97b251b8e03" providerId="LiveId" clId="{A154123F-97C9-4C52-A4AD-407C75852011}" dt="2019-06-08T17:39:53.026" v="2383" actId="404"/>
          <ac:spMkLst>
            <pc:docMk/>
            <pc:sldMk cId="2086049743" sldId="301"/>
            <ac:spMk id="3" creationId="{23D2E560-81F1-4C2F-8BE6-66D03483A22C}"/>
          </ac:spMkLst>
        </pc:spChg>
        <pc:picChg chg="mod">
          <ac:chgData name="Marten de Vries" userId="b57cd97b251b8e03" providerId="LiveId" clId="{A154123F-97C9-4C52-A4AD-407C75852011}" dt="2019-06-08T16:04:44.591" v="1905" actId="1037"/>
          <ac:picMkLst>
            <pc:docMk/>
            <pc:sldMk cId="2086049743" sldId="301"/>
            <ac:picMk id="4" creationId="{BD73B909-DF61-4864-A8AC-EADD9FA2DA4B}"/>
          </ac:picMkLst>
        </pc:picChg>
        <pc:picChg chg="add mod">
          <ac:chgData name="Marten de Vries" userId="b57cd97b251b8e03" providerId="LiveId" clId="{A154123F-97C9-4C52-A4AD-407C75852011}" dt="2019-06-08T15:51:55.743" v="1573" actId="1076"/>
          <ac:picMkLst>
            <pc:docMk/>
            <pc:sldMk cId="2086049743" sldId="301"/>
            <ac:picMk id="5" creationId="{D91DAE90-A731-4498-B622-C6769B587FE3}"/>
          </ac:picMkLst>
        </pc:picChg>
      </pc:sldChg>
      <pc:sldChg chg="addSp delSp modSp add del modTransition">
        <pc:chgData name="Marten de Vries" userId="b57cd97b251b8e03" providerId="LiveId" clId="{A154123F-97C9-4C52-A4AD-407C75852011}" dt="2019-06-08T15:41:13.841" v="1357" actId="2696"/>
        <pc:sldMkLst>
          <pc:docMk/>
          <pc:sldMk cId="541847037" sldId="302"/>
        </pc:sldMkLst>
        <pc:spChg chg="del mod">
          <ac:chgData name="Marten de Vries" userId="b57cd97b251b8e03" providerId="LiveId" clId="{A154123F-97C9-4C52-A4AD-407C75852011}" dt="2019-06-06T09:24:55.918" v="8"/>
          <ac:spMkLst>
            <pc:docMk/>
            <pc:sldMk cId="541847037" sldId="302"/>
            <ac:spMk id="3" creationId="{23E93490-003A-4EE9-AAE1-C27668D0C17E}"/>
          </ac:spMkLst>
        </pc:spChg>
        <pc:spChg chg="add del">
          <ac:chgData name="Marten de Vries" userId="b57cd97b251b8e03" providerId="LiveId" clId="{A154123F-97C9-4C52-A4AD-407C75852011}" dt="2019-06-08T15:07:52.140" v="228"/>
          <ac:spMkLst>
            <pc:docMk/>
            <pc:sldMk cId="541847037" sldId="302"/>
            <ac:spMk id="3" creationId="{35181299-E690-4DD5-977A-109F5CA480DD}"/>
          </ac:spMkLst>
        </pc:spChg>
        <pc:spChg chg="add mod">
          <ac:chgData name="Marten de Vries" userId="b57cd97b251b8e03" providerId="LiveId" clId="{A154123F-97C9-4C52-A4AD-407C75852011}" dt="2019-06-08T15:38:12.740" v="1332"/>
          <ac:spMkLst>
            <pc:docMk/>
            <pc:sldMk cId="541847037" sldId="302"/>
            <ac:spMk id="5" creationId="{2D4520F9-8617-4A10-A370-9D41D3680490}"/>
          </ac:spMkLst>
        </pc:spChg>
        <pc:picChg chg="add del mod">
          <ac:chgData name="Marten de Vries" userId="b57cd97b251b8e03" providerId="LiveId" clId="{A154123F-97C9-4C52-A4AD-407C75852011}" dt="2019-06-08T15:36:11.240" v="1308"/>
          <ac:picMkLst>
            <pc:docMk/>
            <pc:sldMk cId="541847037" sldId="302"/>
            <ac:picMk id="4" creationId="{16C8B76B-DE2A-466D-8548-6D77680352F0}"/>
          </ac:picMkLst>
        </pc:picChg>
        <pc:picChg chg="add del">
          <ac:chgData name="Marten de Vries" userId="b57cd97b251b8e03" providerId="LiveId" clId="{A154123F-97C9-4C52-A4AD-407C75852011}" dt="2019-06-08T15:16:27.391" v="797"/>
          <ac:picMkLst>
            <pc:docMk/>
            <pc:sldMk cId="541847037" sldId="302"/>
            <ac:picMk id="11" creationId="{7D4381B2-B05B-4345-AD64-93CE5D837FEA}"/>
          </ac:picMkLst>
        </pc:picChg>
        <pc:picChg chg="add del mod">
          <ac:chgData name="Marten de Vries" userId="b57cd97b251b8e03" providerId="LiveId" clId="{A154123F-97C9-4C52-A4AD-407C75852011}" dt="2019-06-08T15:38:12.740" v="1332"/>
          <ac:picMkLst>
            <pc:docMk/>
            <pc:sldMk cId="541847037" sldId="302"/>
            <ac:picMk id="1026" creationId="{4473391A-1F89-4091-ACEF-CBB6B7C0BD5C}"/>
          </ac:picMkLst>
        </pc:picChg>
        <pc:picChg chg="add del mod">
          <ac:chgData name="Marten de Vries" userId="b57cd97b251b8e03" providerId="LiveId" clId="{A154123F-97C9-4C52-A4AD-407C75852011}" dt="2019-06-06T09:25:53.238" v="12"/>
          <ac:picMkLst>
            <pc:docMk/>
            <pc:sldMk cId="541847037" sldId="302"/>
            <ac:picMk id="1028" creationId="{93209118-8D9C-4397-8D87-F81E67A7B940}"/>
          </ac:picMkLst>
        </pc:picChg>
        <pc:picChg chg="add del mod">
          <ac:chgData name="Marten de Vries" userId="b57cd97b251b8e03" providerId="LiveId" clId="{A154123F-97C9-4C52-A4AD-407C75852011}" dt="2019-06-08T15:08:08.124" v="233"/>
          <ac:picMkLst>
            <pc:docMk/>
            <pc:sldMk cId="541847037" sldId="302"/>
            <ac:picMk id="1030" creationId="{AD118051-E1FD-478F-963E-7DA11624AFCE}"/>
          </ac:picMkLst>
        </pc:picChg>
        <pc:picChg chg="add del mod">
          <ac:chgData name="Marten de Vries" userId="b57cd97b251b8e03" providerId="LiveId" clId="{A154123F-97C9-4C52-A4AD-407C75852011}" dt="2019-06-06T09:26:43.884" v="18"/>
          <ac:picMkLst>
            <pc:docMk/>
            <pc:sldMk cId="541847037" sldId="302"/>
            <ac:picMk id="1032" creationId="{C9C2A327-587C-45F5-9E29-1F9E0223EC95}"/>
          </ac:picMkLst>
        </pc:picChg>
        <pc:picChg chg="add del mod">
          <ac:chgData name="Marten de Vries" userId="b57cd97b251b8e03" providerId="LiveId" clId="{A154123F-97C9-4C52-A4AD-407C75852011}" dt="2019-06-08T15:37:10.057" v="1313"/>
          <ac:picMkLst>
            <pc:docMk/>
            <pc:sldMk cId="541847037" sldId="302"/>
            <ac:picMk id="1034" creationId="{AB07AC75-9055-4B66-AF0E-E8651B5FFD31}"/>
          </ac:picMkLst>
        </pc:picChg>
        <pc:picChg chg="add del mod">
          <ac:chgData name="Marten de Vries" userId="b57cd97b251b8e03" providerId="LiveId" clId="{A154123F-97C9-4C52-A4AD-407C75852011}" dt="2019-06-06T09:27:20.801" v="24"/>
          <ac:picMkLst>
            <pc:docMk/>
            <pc:sldMk cId="541847037" sldId="302"/>
            <ac:picMk id="1036" creationId="{6C8ABFF1-05A5-4E0B-827E-8752CFB99FA0}"/>
          </ac:picMkLst>
        </pc:picChg>
        <pc:picChg chg="add del mod">
          <ac:chgData name="Marten de Vries" userId="b57cd97b251b8e03" providerId="LiveId" clId="{A154123F-97C9-4C52-A4AD-407C75852011}" dt="2019-06-08T15:39:05.040" v="1339"/>
          <ac:picMkLst>
            <pc:docMk/>
            <pc:sldMk cId="541847037" sldId="302"/>
            <ac:picMk id="1038" creationId="{1054E413-D307-4B0E-8183-21240BC9D371}"/>
          </ac:picMkLst>
        </pc:picChg>
        <pc:picChg chg="add del mod">
          <ac:chgData name="Marten de Vries" userId="b57cd97b251b8e03" providerId="LiveId" clId="{A154123F-97C9-4C52-A4AD-407C75852011}" dt="2019-06-08T15:07:47.858" v="224" actId="478"/>
          <ac:picMkLst>
            <pc:docMk/>
            <pc:sldMk cId="541847037" sldId="302"/>
            <ac:picMk id="1040" creationId="{227C7563-4DDF-4194-A8ED-9FB00D07AEA0}"/>
          </ac:picMkLst>
        </pc:picChg>
        <pc:picChg chg="add del mod">
          <ac:chgData name="Marten de Vries" userId="b57cd97b251b8e03" providerId="LiveId" clId="{A154123F-97C9-4C52-A4AD-407C75852011}" dt="2019-06-08T15:39:34.093" v="1342"/>
          <ac:picMkLst>
            <pc:docMk/>
            <pc:sldMk cId="541847037" sldId="302"/>
            <ac:picMk id="1042" creationId="{8A15646B-C7B7-4ECA-B097-F38313E4C0B1}"/>
          </ac:picMkLst>
        </pc:picChg>
      </pc:sldChg>
      <pc:sldChg chg="addSp modSp add modTransition modAnim">
        <pc:chgData name="Marten de Vries" userId="b57cd97b251b8e03" providerId="LiveId" clId="{A154123F-97C9-4C52-A4AD-407C75852011}" dt="2019-06-08T17:29:42.463" v="2346"/>
        <pc:sldMkLst>
          <pc:docMk/>
          <pc:sldMk cId="2526913364" sldId="303"/>
        </pc:sldMkLst>
        <pc:spChg chg="mod">
          <ac:chgData name="Marten de Vries" userId="b57cd97b251b8e03" providerId="LiveId" clId="{A154123F-97C9-4C52-A4AD-407C75852011}" dt="2019-06-08T15:22:24.057" v="897" actId="13926"/>
          <ac:spMkLst>
            <pc:docMk/>
            <pc:sldMk cId="2526913364" sldId="303"/>
            <ac:spMk id="2" creationId="{72FBE9C9-A4B4-4429-BAF7-CED7F05DB1CD}"/>
          </ac:spMkLst>
        </pc:spChg>
        <pc:spChg chg="mod">
          <ac:chgData name="Marten de Vries" userId="b57cd97b251b8e03" providerId="LiveId" clId="{A154123F-97C9-4C52-A4AD-407C75852011}" dt="2019-06-08T15:32:03.490" v="973"/>
          <ac:spMkLst>
            <pc:docMk/>
            <pc:sldMk cId="2526913364" sldId="303"/>
            <ac:spMk id="3" creationId="{04279043-9C13-4B52-B0A1-DA149A22DC80}"/>
          </ac:spMkLst>
        </pc:spChg>
        <pc:spChg chg="add mod">
          <ac:chgData name="Marten de Vries" userId="b57cd97b251b8e03" providerId="LiveId" clId="{A154123F-97C9-4C52-A4AD-407C75852011}" dt="2019-06-08T15:33:10.357" v="1057" actId="403"/>
          <ac:spMkLst>
            <pc:docMk/>
            <pc:sldMk cId="2526913364" sldId="303"/>
            <ac:spMk id="4" creationId="{98BF490D-D90F-48C9-8FAE-9AB46C3BEE09}"/>
          </ac:spMkLst>
        </pc:spChg>
        <pc:picChg chg="add mod">
          <ac:chgData name="Marten de Vries" userId="b57cd97b251b8e03" providerId="LiveId" clId="{A154123F-97C9-4C52-A4AD-407C75852011}" dt="2019-06-08T15:38:36.907" v="1337" actId="14100"/>
          <ac:picMkLst>
            <pc:docMk/>
            <pc:sldMk cId="2526913364" sldId="303"/>
            <ac:picMk id="5" creationId="{2ED9034B-3E6C-4783-A0D2-44B99D798557}"/>
          </ac:picMkLst>
        </pc:picChg>
      </pc:sldChg>
      <pc:sldChg chg="addSp modSp add modTransition modAnim">
        <pc:chgData name="Marten de Vries" userId="b57cd97b251b8e03" providerId="LiveId" clId="{A154123F-97C9-4C52-A4AD-407C75852011}" dt="2019-06-08T17:30:53.814" v="2354" actId="14100"/>
        <pc:sldMkLst>
          <pc:docMk/>
          <pc:sldMk cId="3973127659" sldId="304"/>
        </pc:sldMkLst>
        <pc:spChg chg="mod">
          <ac:chgData name="Marten de Vries" userId="b57cd97b251b8e03" providerId="LiveId" clId="{A154123F-97C9-4C52-A4AD-407C75852011}" dt="2019-06-08T15:29:59.124" v="957" actId="14100"/>
          <ac:spMkLst>
            <pc:docMk/>
            <pc:sldMk cId="3973127659" sldId="304"/>
            <ac:spMk id="3" creationId="{04279043-9C13-4B52-B0A1-DA149A22DC80}"/>
          </ac:spMkLst>
        </pc:spChg>
        <pc:spChg chg="add mod">
          <ac:chgData name="Marten de Vries" userId="b57cd97b251b8e03" providerId="LiveId" clId="{A154123F-97C9-4C52-A4AD-407C75852011}" dt="2019-06-08T15:33:55.207" v="1142" actId="339"/>
          <ac:spMkLst>
            <pc:docMk/>
            <pc:sldMk cId="3973127659" sldId="304"/>
            <ac:spMk id="4" creationId="{FA5A46A4-B3B8-43A5-9A3B-7B04AD279577}"/>
          </ac:spMkLst>
        </pc:spChg>
        <pc:picChg chg="add mod ord">
          <ac:chgData name="Marten de Vries" userId="b57cd97b251b8e03" providerId="LiveId" clId="{A154123F-97C9-4C52-A4AD-407C75852011}" dt="2019-06-08T17:30:53.814" v="2354" actId="14100"/>
          <ac:picMkLst>
            <pc:docMk/>
            <pc:sldMk cId="3973127659" sldId="304"/>
            <ac:picMk id="5" creationId="{2DD1CFA2-B1A3-4093-9766-D9786BE395B6}"/>
          </ac:picMkLst>
        </pc:picChg>
      </pc:sldChg>
      <pc:sldChg chg="addSp modSp add modTransition modAnim">
        <pc:chgData name="Marten de Vries" userId="b57cd97b251b8e03" providerId="LiveId" clId="{A154123F-97C9-4C52-A4AD-407C75852011}" dt="2019-06-08T17:32:31.997" v="2364"/>
        <pc:sldMkLst>
          <pc:docMk/>
          <pc:sldMk cId="2204628037" sldId="305"/>
        </pc:sldMkLst>
        <pc:spChg chg="mod">
          <ac:chgData name="Marten de Vries" userId="b57cd97b251b8e03" providerId="LiveId" clId="{A154123F-97C9-4C52-A4AD-407C75852011}" dt="2019-06-08T15:29:48.974" v="956" actId="14100"/>
          <ac:spMkLst>
            <pc:docMk/>
            <pc:sldMk cId="2204628037" sldId="305"/>
            <ac:spMk id="3" creationId="{04279043-9C13-4B52-B0A1-DA149A22DC80}"/>
          </ac:spMkLst>
        </pc:spChg>
        <pc:spChg chg="add mod">
          <ac:chgData name="Marten de Vries" userId="b57cd97b251b8e03" providerId="LiveId" clId="{A154123F-97C9-4C52-A4AD-407C75852011}" dt="2019-06-08T15:34:45.007" v="1224" actId="339"/>
          <ac:spMkLst>
            <pc:docMk/>
            <pc:sldMk cId="2204628037" sldId="305"/>
            <ac:spMk id="4" creationId="{7058A462-1766-4666-B340-D14D4C3BCB2D}"/>
          </ac:spMkLst>
        </pc:spChg>
        <pc:picChg chg="add mod">
          <ac:chgData name="Marten de Vries" userId="b57cd97b251b8e03" providerId="LiveId" clId="{A154123F-97C9-4C52-A4AD-407C75852011}" dt="2019-06-08T15:39:52.574" v="1346" actId="167"/>
          <ac:picMkLst>
            <pc:docMk/>
            <pc:sldMk cId="2204628037" sldId="305"/>
            <ac:picMk id="5" creationId="{F7E835C8-019E-4D98-8DA9-76E91A09738F}"/>
          </ac:picMkLst>
        </pc:picChg>
      </pc:sldChg>
      <pc:sldChg chg="addSp delSp modSp add modTransition modAnim">
        <pc:chgData name="Marten de Vries" userId="b57cd97b251b8e03" providerId="LiveId" clId="{A154123F-97C9-4C52-A4AD-407C75852011}" dt="2019-06-08T17:33:39.114" v="2374"/>
        <pc:sldMkLst>
          <pc:docMk/>
          <pc:sldMk cId="3782411263" sldId="306"/>
        </pc:sldMkLst>
        <pc:spChg chg="mod">
          <ac:chgData name="Marten de Vries" userId="b57cd97b251b8e03" providerId="LiveId" clId="{A154123F-97C9-4C52-A4AD-407C75852011}" dt="2019-06-08T17:33:22.311" v="2370" actId="20577"/>
          <ac:spMkLst>
            <pc:docMk/>
            <pc:sldMk cId="3782411263" sldId="306"/>
            <ac:spMk id="3" creationId="{04279043-9C13-4B52-B0A1-DA149A22DC80}"/>
          </ac:spMkLst>
        </pc:spChg>
        <pc:spChg chg="add mod">
          <ac:chgData name="Marten de Vries" userId="b57cd97b251b8e03" providerId="LiveId" clId="{A154123F-97C9-4C52-A4AD-407C75852011}" dt="2019-06-08T15:35:17.890" v="1303" actId="339"/>
          <ac:spMkLst>
            <pc:docMk/>
            <pc:sldMk cId="3782411263" sldId="306"/>
            <ac:spMk id="4" creationId="{8217CCAE-3CAA-4692-AB82-13CB98FBB07E}"/>
          </ac:spMkLst>
        </pc:spChg>
        <pc:picChg chg="add mod">
          <ac:chgData name="Marten de Vries" userId="b57cd97b251b8e03" providerId="LiveId" clId="{A154123F-97C9-4C52-A4AD-407C75852011}" dt="2019-06-08T15:37:59.624" v="1331" actId="14100"/>
          <ac:picMkLst>
            <pc:docMk/>
            <pc:sldMk cId="3782411263" sldId="306"/>
            <ac:picMk id="5" creationId="{F4283292-0D90-47A7-8FF3-EA016A0A33A6}"/>
          </ac:picMkLst>
        </pc:picChg>
        <pc:picChg chg="add del mod">
          <ac:chgData name="Marten de Vries" userId="b57cd97b251b8e03" providerId="LiveId" clId="{A154123F-97C9-4C52-A4AD-407C75852011}" dt="2019-06-08T15:50:49.455" v="1559"/>
          <ac:picMkLst>
            <pc:docMk/>
            <pc:sldMk cId="3782411263" sldId="306"/>
            <ac:picMk id="6" creationId="{8A8264F0-1983-4901-BC3A-767702194102}"/>
          </ac:picMkLst>
        </pc:picChg>
      </pc:sldChg>
      <pc:sldChg chg="addSp delSp modSp add del">
        <pc:chgData name="Marten de Vries" userId="b57cd97b251b8e03" providerId="LiveId" clId="{A154123F-97C9-4C52-A4AD-407C75852011}" dt="2019-06-08T15:41:12.907" v="1356" actId="2696"/>
        <pc:sldMkLst>
          <pc:docMk/>
          <pc:sldMk cId="1353386701" sldId="307"/>
        </pc:sldMkLst>
        <pc:spChg chg="del">
          <ac:chgData name="Marten de Vries" userId="b57cd97b251b8e03" providerId="LiveId" clId="{A154123F-97C9-4C52-A4AD-407C75852011}" dt="2019-06-08T15:39:26.974" v="1341"/>
          <ac:spMkLst>
            <pc:docMk/>
            <pc:sldMk cId="1353386701" sldId="307"/>
            <ac:spMk id="3" creationId="{1C3914CE-B085-417A-BE83-600AFEFE42B6}"/>
          </ac:spMkLst>
        </pc:spChg>
        <pc:spChg chg="add mod">
          <ac:chgData name="Marten de Vries" userId="b57cd97b251b8e03" providerId="LiveId" clId="{A154123F-97C9-4C52-A4AD-407C75852011}" dt="2019-06-08T15:40:37.090" v="1347"/>
          <ac:spMkLst>
            <pc:docMk/>
            <pc:sldMk cId="1353386701" sldId="307"/>
            <ac:spMk id="5" creationId="{625D6407-3CD0-421E-A2F2-2B6F2F60FD37}"/>
          </ac:spMkLst>
        </pc:spChg>
        <pc:picChg chg="add del">
          <ac:chgData name="Marten de Vries" userId="b57cd97b251b8e03" providerId="LiveId" clId="{A154123F-97C9-4C52-A4AD-407C75852011}" dt="2019-06-08T15:40:37.090" v="1347"/>
          <ac:picMkLst>
            <pc:docMk/>
            <pc:sldMk cId="1353386701" sldId="307"/>
            <ac:picMk id="4" creationId="{15D44DED-01B4-4230-B6F8-E0AE49A30A4C}"/>
          </ac:picMkLst>
        </pc:picChg>
      </pc:sldChg>
      <pc:sldChg chg="delSp add">
        <pc:chgData name="Marten de Vries" userId="b57cd97b251b8e03" providerId="LiveId" clId="{A154123F-97C9-4C52-A4AD-407C75852011}" dt="2019-06-08T15:54:00.441" v="1603" actId="478"/>
        <pc:sldMkLst>
          <pc:docMk/>
          <pc:sldMk cId="2396976325" sldId="307"/>
        </pc:sldMkLst>
        <pc:spChg chg="del">
          <ac:chgData name="Marten de Vries" userId="b57cd97b251b8e03" providerId="LiveId" clId="{A154123F-97C9-4C52-A4AD-407C75852011}" dt="2019-06-08T15:53:58.874" v="1602" actId="478"/>
          <ac:spMkLst>
            <pc:docMk/>
            <pc:sldMk cId="2396976325" sldId="307"/>
            <ac:spMk id="2" creationId="{A51B9AEC-35A6-4E15-A1B3-0D765F1ED9CA}"/>
          </ac:spMkLst>
        </pc:spChg>
        <pc:spChg chg="del">
          <ac:chgData name="Marten de Vries" userId="b57cd97b251b8e03" providerId="LiveId" clId="{A154123F-97C9-4C52-A4AD-407C75852011}" dt="2019-06-08T15:54:00.441" v="1603" actId="478"/>
          <ac:spMkLst>
            <pc:docMk/>
            <pc:sldMk cId="2396976325" sldId="307"/>
            <ac:spMk id="3" creationId="{CD73D2BB-5EFA-45F3-A4F3-2C70913C8830}"/>
          </ac:spMkLst>
        </pc:spChg>
      </pc:sldChg>
      <pc:sldChg chg="delSp add">
        <pc:chgData name="Marten de Vries" userId="b57cd97b251b8e03" providerId="LiveId" clId="{A154123F-97C9-4C52-A4AD-407C75852011}" dt="2019-06-08T16:21:20.991" v="2080" actId="478"/>
        <pc:sldMkLst>
          <pc:docMk/>
          <pc:sldMk cId="3460024948" sldId="308"/>
        </pc:sldMkLst>
        <pc:spChg chg="del">
          <ac:chgData name="Marten de Vries" userId="b57cd97b251b8e03" providerId="LiveId" clId="{A154123F-97C9-4C52-A4AD-407C75852011}" dt="2019-06-08T16:21:20.991" v="2080" actId="478"/>
          <ac:spMkLst>
            <pc:docMk/>
            <pc:sldMk cId="3460024948" sldId="308"/>
            <ac:spMk id="2" creationId="{B1156885-8500-41DC-882C-9506AF3C2225}"/>
          </ac:spMkLst>
        </pc:spChg>
        <pc:spChg chg="del">
          <ac:chgData name="Marten de Vries" userId="b57cd97b251b8e03" providerId="LiveId" clId="{A154123F-97C9-4C52-A4AD-407C75852011}" dt="2019-06-08T16:21:19.091" v="2079" actId="478"/>
          <ac:spMkLst>
            <pc:docMk/>
            <pc:sldMk cId="3460024948" sldId="308"/>
            <ac:spMk id="3" creationId="{34BC4D21-641C-46CD-A87F-5766EE3FE879}"/>
          </ac:spMkLst>
        </pc:spChg>
      </pc:sldChg>
    </pc:docChg>
  </pc:docChgLst>
  <pc:docChgLst>
    <pc:chgData name="Marten de Vries" userId="b57cd97b251b8e03" providerId="LiveId" clId="{3809451C-740F-4583-8E12-1681EE350874}"/>
    <pc:docChg chg="undo redo custSel addSld delSld modSld">
      <pc:chgData name="Marten de Vries" userId="b57cd97b251b8e03" providerId="LiveId" clId="{3809451C-740F-4583-8E12-1681EE350874}" dt="2019-06-05T19:21:04.037" v="750" actId="404"/>
      <pc:docMkLst>
        <pc:docMk/>
      </pc:docMkLst>
      <pc:sldChg chg="modTransition">
        <pc:chgData name="Marten de Vries" userId="b57cd97b251b8e03" providerId="LiveId" clId="{3809451C-740F-4583-8E12-1681EE350874}" dt="2019-06-05T10:10:03.632" v="161"/>
        <pc:sldMkLst>
          <pc:docMk/>
          <pc:sldMk cId="3665873278" sldId="292"/>
        </pc:sldMkLst>
      </pc:sldChg>
      <pc:sldChg chg="addSp modSp add modTransition">
        <pc:chgData name="Marten de Vries" userId="b57cd97b251b8e03" providerId="LiveId" clId="{3809451C-740F-4583-8E12-1681EE350874}" dt="2019-06-05T11:40:24.145" v="450" actId="20577"/>
        <pc:sldMkLst>
          <pc:docMk/>
          <pc:sldMk cId="2607209181" sldId="293"/>
        </pc:sldMkLst>
        <pc:spChg chg="mod">
          <ac:chgData name="Marten de Vries" userId="b57cd97b251b8e03" providerId="LiveId" clId="{3809451C-740F-4583-8E12-1681EE350874}" dt="2019-06-05T09:20:25.798" v="85" actId="207"/>
          <ac:spMkLst>
            <pc:docMk/>
            <pc:sldMk cId="2607209181" sldId="293"/>
            <ac:spMk id="2" creationId="{08B6D487-D7A4-4210-B071-8852CBB34AC6}"/>
          </ac:spMkLst>
        </pc:spChg>
        <pc:spChg chg="mod">
          <ac:chgData name="Marten de Vries" userId="b57cd97b251b8e03" providerId="LiveId" clId="{3809451C-740F-4583-8E12-1681EE350874}" dt="2019-06-05T11:40:24.145" v="450" actId="20577"/>
          <ac:spMkLst>
            <pc:docMk/>
            <pc:sldMk cId="2607209181" sldId="293"/>
            <ac:spMk id="3" creationId="{AF34BAF5-950C-45F1-BF6F-ED5EF9747BDE}"/>
          </ac:spMkLst>
        </pc:spChg>
        <pc:picChg chg="add mod ord">
          <ac:chgData name="Marten de Vries" userId="b57cd97b251b8e03" providerId="LiveId" clId="{3809451C-740F-4583-8E12-1681EE350874}" dt="2019-06-05T10:11:18.982" v="167" actId="1076"/>
          <ac:picMkLst>
            <pc:docMk/>
            <pc:sldMk cId="2607209181" sldId="293"/>
            <ac:picMk id="5" creationId="{421F71FD-7749-44FA-AEA1-1AC6C5673542}"/>
          </ac:picMkLst>
        </pc:picChg>
      </pc:sldChg>
      <pc:sldChg chg="addSp delSp modSp add modTransition">
        <pc:chgData name="Marten de Vries" userId="b57cd97b251b8e03" providerId="LiveId" clId="{3809451C-740F-4583-8E12-1681EE350874}" dt="2019-06-05T14:53:04.745" v="543" actId="1440"/>
        <pc:sldMkLst>
          <pc:docMk/>
          <pc:sldMk cId="4279702039" sldId="295"/>
        </pc:sldMkLst>
        <pc:spChg chg="mod">
          <ac:chgData name="Marten de Vries" userId="b57cd97b251b8e03" providerId="LiveId" clId="{3809451C-740F-4583-8E12-1681EE350874}" dt="2019-06-05T10:11:36.799" v="168" actId="207"/>
          <ac:spMkLst>
            <pc:docMk/>
            <pc:sldMk cId="4279702039" sldId="295"/>
            <ac:spMk id="2" creationId="{8C5331B2-93F6-4600-9102-D2473FC0215F}"/>
          </ac:spMkLst>
        </pc:spChg>
        <pc:spChg chg="add del mod">
          <ac:chgData name="Marten de Vries" userId="b57cd97b251b8e03" providerId="LiveId" clId="{3809451C-740F-4583-8E12-1681EE350874}" dt="2019-06-05T10:09:24.432" v="160" actId="20577"/>
          <ac:spMkLst>
            <pc:docMk/>
            <pc:sldMk cId="4279702039" sldId="295"/>
            <ac:spMk id="3" creationId="{5551A519-D989-4D15-A4B4-01A33BA2A63A}"/>
          </ac:spMkLst>
        </pc:spChg>
        <pc:spChg chg="add del mod">
          <ac:chgData name="Marten de Vries" userId="b57cd97b251b8e03" providerId="LiveId" clId="{3809451C-740F-4583-8E12-1681EE350874}" dt="2019-06-05T10:06:47.282" v="109"/>
          <ac:spMkLst>
            <pc:docMk/>
            <pc:sldMk cId="4279702039" sldId="295"/>
            <ac:spMk id="5" creationId="{799A58A4-37D3-4474-BC43-D5E90D6C8F8A}"/>
          </ac:spMkLst>
        </pc:spChg>
        <pc:spChg chg="add del mod">
          <ac:chgData name="Marten de Vries" userId="b57cd97b251b8e03" providerId="LiveId" clId="{3809451C-740F-4583-8E12-1681EE350874}" dt="2019-06-05T10:06:47.282" v="109"/>
          <ac:spMkLst>
            <pc:docMk/>
            <pc:sldMk cId="4279702039" sldId="295"/>
            <ac:spMk id="6" creationId="{4322FC27-7EC0-4AB2-B324-5A6AFAC02F47}"/>
          </ac:spMkLst>
        </pc:spChg>
        <pc:picChg chg="add mod ord">
          <ac:chgData name="Marten de Vries" userId="b57cd97b251b8e03" providerId="LiveId" clId="{3809451C-740F-4583-8E12-1681EE350874}" dt="2019-06-05T14:53:04.745" v="543" actId="1440"/>
          <ac:picMkLst>
            <pc:docMk/>
            <pc:sldMk cId="4279702039" sldId="295"/>
            <ac:picMk id="4" creationId="{0C71A588-2C1A-4F87-9D38-CA435AFE4FD0}"/>
          </ac:picMkLst>
        </pc:picChg>
        <pc:picChg chg="add del mod">
          <ac:chgData name="Marten de Vries" userId="b57cd97b251b8e03" providerId="LiveId" clId="{3809451C-740F-4583-8E12-1681EE350874}" dt="2019-06-05T10:06:47.282" v="109"/>
          <ac:picMkLst>
            <pc:docMk/>
            <pc:sldMk cId="4279702039" sldId="295"/>
            <ac:picMk id="2049" creationId="{4ACF4871-4573-4D0A-BD4F-4E7B5EC575AB}"/>
          </ac:picMkLst>
        </pc:picChg>
      </pc:sldChg>
      <pc:sldChg chg="addSp modSp add">
        <pc:chgData name="Marten de Vries" userId="b57cd97b251b8e03" providerId="LiveId" clId="{3809451C-740F-4583-8E12-1681EE350874}" dt="2019-06-05T19:21:04.037" v="750" actId="404"/>
        <pc:sldMkLst>
          <pc:docMk/>
          <pc:sldMk cId="7376917" sldId="296"/>
        </pc:sldMkLst>
        <pc:spChg chg="mod">
          <ac:chgData name="Marten de Vries" userId="b57cd97b251b8e03" providerId="LiveId" clId="{3809451C-740F-4583-8E12-1681EE350874}" dt="2019-06-05T10:57:29.935" v="190" actId="14100"/>
          <ac:spMkLst>
            <pc:docMk/>
            <pc:sldMk cId="7376917" sldId="296"/>
            <ac:spMk id="2" creationId="{54863CD6-C955-4D9F-9148-891C1135F38E}"/>
          </ac:spMkLst>
        </pc:spChg>
        <pc:spChg chg="mod">
          <ac:chgData name="Marten de Vries" userId="b57cd97b251b8e03" providerId="LiveId" clId="{3809451C-740F-4583-8E12-1681EE350874}" dt="2019-06-05T19:21:04.037" v="750" actId="404"/>
          <ac:spMkLst>
            <pc:docMk/>
            <pc:sldMk cId="7376917" sldId="296"/>
            <ac:spMk id="3" creationId="{C465B7EF-FB5A-4AC1-B46B-55B2BAC0EBD3}"/>
          </ac:spMkLst>
        </pc:spChg>
        <pc:picChg chg="add">
          <ac:chgData name="Marten de Vries" userId="b57cd97b251b8e03" providerId="LiveId" clId="{3809451C-740F-4583-8E12-1681EE350874}" dt="2019-06-05T10:56:38.288" v="170"/>
          <ac:picMkLst>
            <pc:docMk/>
            <pc:sldMk cId="7376917" sldId="296"/>
            <ac:picMk id="4" creationId="{0E5518CF-EE3F-4DEB-995D-B9D0B4D48393}"/>
          </ac:picMkLst>
        </pc:picChg>
        <pc:picChg chg="add mod ord">
          <ac:chgData name="Marten de Vries" userId="b57cd97b251b8e03" providerId="LiveId" clId="{3809451C-740F-4583-8E12-1681EE350874}" dt="2019-06-05T14:53:10.694" v="549" actId="1036"/>
          <ac:picMkLst>
            <pc:docMk/>
            <pc:sldMk cId="7376917" sldId="296"/>
            <ac:picMk id="5" creationId="{EE9BE88F-58CE-4B0D-858B-3EB97C1E2257}"/>
          </ac:picMkLst>
        </pc:picChg>
      </pc:sldChg>
      <pc:sldChg chg="addSp delSp modSp add">
        <pc:chgData name="Marten de Vries" userId="b57cd97b251b8e03" providerId="LiveId" clId="{3809451C-740F-4583-8E12-1681EE350874}" dt="2019-06-05T14:52:51.642" v="542" actId="167"/>
        <pc:sldMkLst>
          <pc:docMk/>
          <pc:sldMk cId="3384904546" sldId="297"/>
        </pc:sldMkLst>
        <pc:spChg chg="mod">
          <ac:chgData name="Marten de Vries" userId="b57cd97b251b8e03" providerId="LiveId" clId="{3809451C-740F-4583-8E12-1681EE350874}" dt="2019-06-05T11:38:37.870" v="413" actId="207"/>
          <ac:spMkLst>
            <pc:docMk/>
            <pc:sldMk cId="3384904546" sldId="297"/>
            <ac:spMk id="2" creationId="{DFB71994-7228-4B1F-B2B9-522D45C5FA5B}"/>
          </ac:spMkLst>
        </pc:spChg>
        <pc:spChg chg="mod">
          <ac:chgData name="Marten de Vries" userId="b57cd97b251b8e03" providerId="LiveId" clId="{3809451C-740F-4583-8E12-1681EE350874}" dt="2019-06-05T11:40:20.255" v="449" actId="20577"/>
          <ac:spMkLst>
            <pc:docMk/>
            <pc:sldMk cId="3384904546" sldId="297"/>
            <ac:spMk id="3" creationId="{85500423-8E27-4144-B90C-C27E48A28BFE}"/>
          </ac:spMkLst>
        </pc:spChg>
        <pc:picChg chg="add mod">
          <ac:chgData name="Marten de Vries" userId="b57cd97b251b8e03" providerId="LiveId" clId="{3809451C-740F-4583-8E12-1681EE350874}" dt="2019-06-05T14:52:51.642" v="542" actId="167"/>
          <ac:picMkLst>
            <pc:docMk/>
            <pc:sldMk cId="3384904546" sldId="297"/>
            <ac:picMk id="5" creationId="{AB866938-30D7-4EEE-96FE-0A4CEB809B05}"/>
          </ac:picMkLst>
        </pc:picChg>
        <pc:picChg chg="add del mod">
          <ac:chgData name="Marten de Vries" userId="b57cd97b251b8e03" providerId="LiveId" clId="{3809451C-740F-4583-8E12-1681EE350874}" dt="2019-06-05T14:52:37.844" v="539"/>
          <ac:picMkLst>
            <pc:docMk/>
            <pc:sldMk cId="3384904546" sldId="297"/>
            <ac:picMk id="3074" creationId="{FA6AF2F5-4ED6-4ABF-A7D5-278F19931145}"/>
          </ac:picMkLst>
        </pc:picChg>
      </pc:sldChg>
      <pc:sldChg chg="addSp modSp add">
        <pc:chgData name="Marten de Vries" userId="b57cd97b251b8e03" providerId="LiveId" clId="{3809451C-740F-4583-8E12-1681EE350874}" dt="2019-06-05T19:19:05.693" v="749" actId="6549"/>
        <pc:sldMkLst>
          <pc:docMk/>
          <pc:sldMk cId="2469154695" sldId="298"/>
        </pc:sldMkLst>
        <pc:spChg chg="mod">
          <ac:chgData name="Marten de Vries" userId="b57cd97b251b8e03" providerId="LiveId" clId="{3809451C-740F-4583-8E12-1681EE350874}" dt="2019-06-05T14:49:47.910" v="469" actId="207"/>
          <ac:spMkLst>
            <pc:docMk/>
            <pc:sldMk cId="2469154695" sldId="298"/>
            <ac:spMk id="2" creationId="{FF140791-800B-434E-B0BA-8F87A58505C3}"/>
          </ac:spMkLst>
        </pc:spChg>
        <pc:spChg chg="mod">
          <ac:chgData name="Marten de Vries" userId="b57cd97b251b8e03" providerId="LiveId" clId="{3809451C-740F-4583-8E12-1681EE350874}" dt="2019-06-05T19:19:05.693" v="749" actId="6549"/>
          <ac:spMkLst>
            <pc:docMk/>
            <pc:sldMk cId="2469154695" sldId="298"/>
            <ac:spMk id="3" creationId="{966544C6-1881-4B34-A02F-C46B7493D685}"/>
          </ac:spMkLst>
        </pc:spChg>
        <pc:picChg chg="add mod ord">
          <ac:chgData name="Marten de Vries" userId="b57cd97b251b8e03" providerId="LiveId" clId="{3809451C-740F-4583-8E12-1681EE350874}" dt="2019-06-05T14:52:27.694" v="538" actId="1037"/>
          <ac:picMkLst>
            <pc:docMk/>
            <pc:sldMk cId="2469154695" sldId="298"/>
            <ac:picMk id="5" creationId="{FE5CF9DE-4EE6-4177-BF05-5A19461FAD5E}"/>
          </ac:picMkLst>
        </pc:picChg>
      </pc:sldChg>
      <pc:sldChg chg="addSp delSp modSp add">
        <pc:chgData name="Marten de Vries" userId="b57cd97b251b8e03" providerId="LiveId" clId="{3809451C-740F-4583-8E12-1681EE350874}" dt="2019-06-05T15:17:42.628" v="552"/>
        <pc:sldMkLst>
          <pc:docMk/>
          <pc:sldMk cId="25646592" sldId="299"/>
        </pc:sldMkLst>
        <pc:spChg chg="del mod">
          <ac:chgData name="Marten de Vries" userId="b57cd97b251b8e03" providerId="LiveId" clId="{3809451C-740F-4583-8E12-1681EE350874}" dt="2019-06-05T15:17:42.628" v="552"/>
          <ac:spMkLst>
            <pc:docMk/>
            <pc:sldMk cId="25646592" sldId="299"/>
            <ac:spMk id="3" creationId="{600FF231-7EB5-4DE4-94FE-09081E166F26}"/>
          </ac:spMkLst>
        </pc:spChg>
        <pc:picChg chg="add">
          <ac:chgData name="Marten de Vries" userId="b57cd97b251b8e03" providerId="LiveId" clId="{3809451C-740F-4583-8E12-1681EE350874}" dt="2019-06-05T15:17:42.628" v="552"/>
          <ac:picMkLst>
            <pc:docMk/>
            <pc:sldMk cId="25646592" sldId="299"/>
            <ac:picMk id="4098" creationId="{F475FD8D-D119-4E57-8BF5-EF45B6D68A94}"/>
          </ac:picMkLst>
        </pc:picChg>
      </pc:sldChg>
      <pc:sldChg chg="addSp delSp modSp add">
        <pc:chgData name="Marten de Vries" userId="b57cd97b251b8e03" providerId="LiveId" clId="{3809451C-740F-4583-8E12-1681EE350874}" dt="2019-06-05T19:14:22.212" v="693" actId="207"/>
        <pc:sldMkLst>
          <pc:docMk/>
          <pc:sldMk cId="1881107966" sldId="300"/>
        </pc:sldMkLst>
        <pc:spChg chg="mod">
          <ac:chgData name="Marten de Vries" userId="b57cd97b251b8e03" providerId="LiveId" clId="{3809451C-740F-4583-8E12-1681EE350874}" dt="2019-06-05T19:12:03.182" v="596" actId="207"/>
          <ac:spMkLst>
            <pc:docMk/>
            <pc:sldMk cId="1881107966" sldId="300"/>
            <ac:spMk id="2" creationId="{558D9D83-F703-4D81-868D-996ECF1BC25D}"/>
          </ac:spMkLst>
        </pc:spChg>
        <pc:spChg chg="add del mod">
          <ac:chgData name="Marten de Vries" userId="b57cd97b251b8e03" providerId="LiveId" clId="{3809451C-740F-4583-8E12-1681EE350874}" dt="2019-06-05T19:14:22.212" v="693" actId="207"/>
          <ac:spMkLst>
            <pc:docMk/>
            <pc:sldMk cId="1881107966" sldId="300"/>
            <ac:spMk id="3" creationId="{93ED9DC6-9F77-491D-B5E7-46C2E3FA1A27}"/>
          </ac:spMkLst>
        </pc:spChg>
        <pc:spChg chg="add del">
          <ac:chgData name="Marten de Vries" userId="b57cd97b251b8e03" providerId="LiveId" clId="{3809451C-740F-4583-8E12-1681EE350874}" dt="2019-06-05T19:08:45.328" v="568"/>
          <ac:spMkLst>
            <pc:docMk/>
            <pc:sldMk cId="1881107966" sldId="300"/>
            <ac:spMk id="4" creationId="{65598D72-0A90-4A2D-A02F-A4B328079EAA}"/>
          </ac:spMkLst>
        </pc:spChg>
        <pc:spChg chg="add del">
          <ac:chgData name="Marten de Vries" userId="b57cd97b251b8e03" providerId="LiveId" clId="{3809451C-740F-4583-8E12-1681EE350874}" dt="2019-06-05T19:08:45.328" v="568"/>
          <ac:spMkLst>
            <pc:docMk/>
            <pc:sldMk cId="1881107966" sldId="300"/>
            <ac:spMk id="5" creationId="{3E2B3E0E-16CC-4F28-B4A6-EFF0FC6E3173}"/>
          </ac:spMkLst>
        </pc:spChg>
        <pc:spChg chg="add del">
          <ac:chgData name="Marten de Vries" userId="b57cd97b251b8e03" providerId="LiveId" clId="{3809451C-740F-4583-8E12-1681EE350874}" dt="2019-06-05T19:08:44.161" v="566"/>
          <ac:spMkLst>
            <pc:docMk/>
            <pc:sldMk cId="1881107966" sldId="300"/>
            <ac:spMk id="6" creationId="{51C7A19B-7845-4962-9BB7-6090185D2BFB}"/>
          </ac:spMkLst>
        </pc:spChg>
        <pc:spChg chg="add del">
          <ac:chgData name="Marten de Vries" userId="b57cd97b251b8e03" providerId="LiveId" clId="{3809451C-740F-4583-8E12-1681EE350874}" dt="2019-06-05T19:08:44.161" v="566"/>
          <ac:spMkLst>
            <pc:docMk/>
            <pc:sldMk cId="1881107966" sldId="300"/>
            <ac:spMk id="7" creationId="{27ADE203-D2E5-4247-9B33-5625B42F9C49}"/>
          </ac:spMkLst>
        </pc:spChg>
        <pc:spChg chg="add del">
          <ac:chgData name="Marten de Vries" userId="b57cd97b251b8e03" providerId="LiveId" clId="{3809451C-740F-4583-8E12-1681EE350874}" dt="2019-06-05T19:08:58.570" v="574"/>
          <ac:spMkLst>
            <pc:docMk/>
            <pc:sldMk cId="1881107966" sldId="300"/>
            <ac:spMk id="8" creationId="{E6026BCD-D26F-4D5B-8274-498504ADC13C}"/>
          </ac:spMkLst>
        </pc:spChg>
        <pc:spChg chg="add del">
          <ac:chgData name="Marten de Vries" userId="b57cd97b251b8e03" providerId="LiveId" clId="{3809451C-740F-4583-8E12-1681EE350874}" dt="2019-06-05T19:08:58.570" v="574"/>
          <ac:spMkLst>
            <pc:docMk/>
            <pc:sldMk cId="1881107966" sldId="300"/>
            <ac:spMk id="9" creationId="{7A22390B-ED4F-47C1-B808-56104C767ECE}"/>
          </ac:spMkLst>
        </pc:spChg>
        <pc:picChg chg="add mod ord">
          <ac:chgData name="Marten de Vries" userId="b57cd97b251b8e03" providerId="LiveId" clId="{3809451C-740F-4583-8E12-1681EE350874}" dt="2019-06-05T19:13:05.128" v="638" actId="1036"/>
          <ac:picMkLst>
            <pc:docMk/>
            <pc:sldMk cId="1881107966" sldId="300"/>
            <ac:picMk id="11" creationId="{61C83B65-4D9F-4D25-BDC9-23C3331724ED}"/>
          </ac:picMkLst>
        </pc:picChg>
        <pc:picChg chg="add mod ord">
          <ac:chgData name="Marten de Vries" userId="b57cd97b251b8e03" providerId="LiveId" clId="{3809451C-740F-4583-8E12-1681EE350874}" dt="2019-06-05T19:13:13.594" v="681" actId="1036"/>
          <ac:picMkLst>
            <pc:docMk/>
            <pc:sldMk cId="1881107966" sldId="300"/>
            <ac:picMk id="13" creationId="{36A4E27A-096A-40C1-AB83-72A08D904ECC}"/>
          </ac:picMkLst>
        </pc:picChg>
        <pc:picChg chg="add del">
          <ac:chgData name="Marten de Vries" userId="b57cd97b251b8e03" providerId="LiveId" clId="{3809451C-740F-4583-8E12-1681EE350874}" dt="2019-06-05T19:08:45.328" v="568"/>
          <ac:picMkLst>
            <pc:docMk/>
            <pc:sldMk cId="1881107966" sldId="300"/>
            <ac:picMk id="5121" creationId="{53ED6365-C87A-4243-8353-065422853655}"/>
          </ac:picMkLst>
        </pc:picChg>
        <pc:picChg chg="add del">
          <ac:chgData name="Marten de Vries" userId="b57cd97b251b8e03" providerId="LiveId" clId="{3809451C-740F-4583-8E12-1681EE350874}" dt="2019-06-05T19:08:44.161" v="566"/>
          <ac:picMkLst>
            <pc:docMk/>
            <pc:sldMk cId="1881107966" sldId="300"/>
            <ac:picMk id="5124" creationId="{39CF36C6-7436-4E51-995F-712449A8BE65}"/>
          </ac:picMkLst>
        </pc:picChg>
        <pc:picChg chg="add del">
          <ac:chgData name="Marten de Vries" userId="b57cd97b251b8e03" providerId="LiveId" clId="{3809451C-740F-4583-8E12-1681EE350874}" dt="2019-06-05T19:08:58.570" v="574"/>
          <ac:picMkLst>
            <pc:docMk/>
            <pc:sldMk cId="1881107966" sldId="300"/>
            <ac:picMk id="5127" creationId="{F847AA9F-61DC-4197-B3F4-972245555310}"/>
          </ac:picMkLst>
        </pc:picChg>
      </pc:sldChg>
      <pc:sldChg chg="addSp delSp modSp add">
        <pc:chgData name="Marten de Vries" userId="b57cd97b251b8e03" providerId="LiveId" clId="{3809451C-740F-4583-8E12-1681EE350874}" dt="2019-06-05T19:16:51.554" v="746" actId="478"/>
        <pc:sldMkLst>
          <pc:docMk/>
          <pc:sldMk cId="2086049743" sldId="301"/>
        </pc:sldMkLst>
        <pc:spChg chg="mod">
          <ac:chgData name="Marten de Vries" userId="b57cd97b251b8e03" providerId="LiveId" clId="{3809451C-740F-4583-8E12-1681EE350874}" dt="2019-06-05T19:13:58.925" v="687" actId="207"/>
          <ac:spMkLst>
            <pc:docMk/>
            <pc:sldMk cId="2086049743" sldId="301"/>
            <ac:spMk id="2" creationId="{3E25B227-10DE-426F-A834-21E278BFECC9}"/>
          </ac:spMkLst>
        </pc:spChg>
        <pc:spChg chg="mod">
          <ac:chgData name="Marten de Vries" userId="b57cd97b251b8e03" providerId="LiveId" clId="{3809451C-740F-4583-8E12-1681EE350874}" dt="2019-06-05T19:16:03.776" v="726" actId="20577"/>
          <ac:spMkLst>
            <pc:docMk/>
            <pc:sldMk cId="2086049743" sldId="301"/>
            <ac:spMk id="3" creationId="{23D2E560-81F1-4C2F-8BE6-66D03483A22C}"/>
          </ac:spMkLst>
        </pc:spChg>
        <pc:picChg chg="add mod ord">
          <ac:chgData name="Marten de Vries" userId="b57cd97b251b8e03" providerId="LiveId" clId="{3809451C-740F-4583-8E12-1681EE350874}" dt="2019-06-05T19:16:41.561" v="744" actId="167"/>
          <ac:picMkLst>
            <pc:docMk/>
            <pc:sldMk cId="2086049743" sldId="301"/>
            <ac:picMk id="4" creationId="{BD73B909-DF61-4864-A8AC-EADD9FA2DA4B}"/>
          </ac:picMkLst>
        </pc:picChg>
        <pc:picChg chg="add del">
          <ac:chgData name="Marten de Vries" userId="b57cd97b251b8e03" providerId="LiveId" clId="{3809451C-740F-4583-8E12-1681EE350874}" dt="2019-06-05T19:16:51.554" v="746" actId="478"/>
          <ac:picMkLst>
            <pc:docMk/>
            <pc:sldMk cId="2086049743" sldId="301"/>
            <ac:picMk id="5" creationId="{5248868B-93BD-404E-B60D-3591EE8CCED6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35DD2-85F2-460D-BC7F-A24C8BA301C9}" type="slidenum">
              <a:rPr lang="es-ES" altLang="nl-NL">
                <a:solidFill>
                  <a:srgbClr val="000000"/>
                </a:solidFill>
              </a:rPr>
              <a:pPr/>
              <a:t>‹nr.›</a:t>
            </a:fld>
            <a:endParaRPr lang="es-E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418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79BAF-F664-42B5-890B-7A6D075A4180}" type="slidenum">
              <a:rPr lang="es-ES" altLang="nl-NL">
                <a:solidFill>
                  <a:srgbClr val="000000"/>
                </a:solidFill>
              </a:rPr>
              <a:pPr/>
              <a:t>‹nr.›</a:t>
            </a:fld>
            <a:endParaRPr lang="es-E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326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30EFFF-6044-4610-8D7E-6DFAD7E578A7}" type="slidenum">
              <a:rPr lang="es-ES" altLang="nl-NL">
                <a:solidFill>
                  <a:srgbClr val="000000"/>
                </a:solidFill>
              </a:rPr>
              <a:pPr/>
              <a:t>‹nr.›</a:t>
            </a:fld>
            <a:endParaRPr lang="es-E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051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691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41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514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7297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7969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7403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100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806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59B992-C136-40A1-998C-5F8052733AD9}" type="slidenum">
              <a:rPr lang="es-ES" altLang="nl-NL">
                <a:solidFill>
                  <a:srgbClr val="000000"/>
                </a:solidFill>
              </a:rPr>
              <a:pPr/>
              <a:t>‹nr.›</a:t>
            </a:fld>
            <a:endParaRPr lang="es-E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5803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018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953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79745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31766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593286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1359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451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6/8/2019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9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1763F-30AB-43EF-BFBB-BCD03896768C}" type="slidenum">
              <a:rPr lang="es-ES" altLang="nl-NL">
                <a:solidFill>
                  <a:srgbClr val="000000"/>
                </a:solidFill>
              </a:rPr>
              <a:pPr/>
              <a:t>‹nr.›</a:t>
            </a:fld>
            <a:endParaRPr lang="es-E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91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89EF1F-6D6D-40C9-925B-2F1809E01003}" type="slidenum">
              <a:rPr lang="es-ES" altLang="nl-NL">
                <a:solidFill>
                  <a:srgbClr val="000000"/>
                </a:solidFill>
              </a:rPr>
              <a:pPr/>
              <a:t>‹nr.›</a:t>
            </a:fld>
            <a:endParaRPr lang="es-E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353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024A66-C5A6-4224-B072-CB22369D57E5}" type="slidenum">
              <a:rPr lang="es-ES" altLang="nl-NL">
                <a:solidFill>
                  <a:srgbClr val="000000"/>
                </a:solidFill>
              </a:rPr>
              <a:pPr/>
              <a:t>‹nr.›</a:t>
            </a:fld>
            <a:endParaRPr lang="es-E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424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27903D-B542-495D-8EC7-3A086EB20926}" type="slidenum">
              <a:rPr lang="es-ES" altLang="nl-NL">
                <a:solidFill>
                  <a:srgbClr val="000000"/>
                </a:solidFill>
              </a:rPr>
              <a:pPr/>
              <a:t>‹nr.›</a:t>
            </a:fld>
            <a:endParaRPr lang="es-E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354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43EA3-EAAE-47EF-A228-31E1670DA339}" type="slidenum">
              <a:rPr lang="es-ES" altLang="nl-NL">
                <a:solidFill>
                  <a:srgbClr val="000000"/>
                </a:solidFill>
              </a:rPr>
              <a:pPr/>
              <a:t>‹nr.›</a:t>
            </a:fld>
            <a:endParaRPr lang="es-E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10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3C36E-D9F5-4534-B191-730EEED297FC}" type="slidenum">
              <a:rPr lang="es-ES" altLang="nl-NL">
                <a:solidFill>
                  <a:srgbClr val="000000"/>
                </a:solidFill>
              </a:rPr>
              <a:pPr/>
              <a:t>‹nr.›</a:t>
            </a:fld>
            <a:endParaRPr lang="es-E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4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8A35AE-1F8D-4FAD-9A8D-FD48786F660B}" type="slidenum">
              <a:rPr lang="es-ES" altLang="nl-NL">
                <a:solidFill>
                  <a:srgbClr val="000000"/>
                </a:solidFill>
              </a:rPr>
              <a:pPr/>
              <a:t>‹nr.›</a:t>
            </a:fld>
            <a:endParaRPr lang="es-E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141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nl-NL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nl-NL"/>
              <a:t>Haga clic para modificar el estilo de texto del patrón</a:t>
            </a:r>
          </a:p>
          <a:p>
            <a:pPr lvl="1"/>
            <a:r>
              <a:rPr lang="es-ES" altLang="nl-NL"/>
              <a:t>Segundo nivel</a:t>
            </a:r>
          </a:p>
          <a:p>
            <a:pPr lvl="2"/>
            <a:r>
              <a:rPr lang="es-ES" altLang="nl-NL"/>
              <a:t>Tercer nivel</a:t>
            </a:r>
          </a:p>
          <a:p>
            <a:pPr lvl="3"/>
            <a:r>
              <a:rPr lang="es-ES" altLang="nl-NL"/>
              <a:t>Cuarto nivel</a:t>
            </a:r>
          </a:p>
          <a:p>
            <a:pPr lvl="4"/>
            <a:r>
              <a:rPr lang="es-ES" altLang="nl-NL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altLang="nl-NL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2080C30-56E5-45F7-A00C-A39D9D742DF3}" type="slidenum">
              <a:rPr lang="es-ES" alt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es-ES" altLang="nl-NL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45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-318"/>
            <a:ext cx="1952272" cy="6853571"/>
            <a:chOff x="6627813" y="195220"/>
            <a:chExt cx="1952625" cy="5678531"/>
          </a:xfrm>
          <a:solidFill>
            <a:schemeClr val="accent1"/>
          </a:solidFill>
        </p:grpSpPr>
        <p:sp>
          <p:nvSpPr>
            <p:cNvPr id="50" name="Freeform 27"/>
            <p:cNvSpPr/>
            <p:nvPr/>
          </p:nvSpPr>
          <p:spPr bwMode="auto">
            <a:xfrm>
              <a:off x="6627813" y="19522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6/8/2019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2543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8958"/>
          </a:xfrm>
        </p:spPr>
        <p:txBody>
          <a:bodyPr/>
          <a:lstStyle/>
          <a:p>
            <a:r>
              <a:rPr lang="en-US" sz="5400" dirty="0">
                <a:solidFill>
                  <a:srgbClr val="FFFF00"/>
                </a:solidFill>
                <a:highlight>
                  <a:srgbClr val="0000FF"/>
                </a:highlight>
              </a:rPr>
              <a:t>loop </a:t>
            </a:r>
            <a:r>
              <a:rPr lang="en-US" sz="5400" dirty="0" err="1">
                <a:solidFill>
                  <a:srgbClr val="FFFF00"/>
                </a:solidFill>
                <a:highlight>
                  <a:srgbClr val="0000FF"/>
                </a:highlight>
              </a:rPr>
              <a:t>te</a:t>
            </a:r>
            <a:r>
              <a:rPr lang="en-US" sz="5400" dirty="0">
                <a:solidFill>
                  <a:srgbClr val="FFFF00"/>
                </a:solidFill>
                <a:highlight>
                  <a:srgbClr val="0000FF"/>
                </a:highlight>
              </a:rPr>
              <a:t> </a:t>
            </a:r>
            <a:r>
              <a:rPr lang="en-US" sz="5400" dirty="0" err="1">
                <a:solidFill>
                  <a:srgbClr val="FFFF00"/>
                </a:solidFill>
                <a:highlight>
                  <a:srgbClr val="0000FF"/>
                </a:highlight>
              </a:rPr>
              <a:t>koop</a:t>
            </a:r>
            <a:r>
              <a:rPr lang="en-US" sz="5400" dirty="0">
                <a:solidFill>
                  <a:srgbClr val="FFFF00"/>
                </a:solidFill>
                <a:highlight>
                  <a:srgbClr val="0000FF"/>
                </a:highlight>
              </a:rPr>
              <a:t> met je </a:t>
            </a:r>
            <a:r>
              <a:rPr lang="en-US" sz="5400" dirty="0" err="1">
                <a:solidFill>
                  <a:srgbClr val="FFFF00"/>
                </a:solidFill>
                <a:highlight>
                  <a:srgbClr val="0000FF"/>
                </a:highlight>
              </a:rPr>
              <a:t>doop</a:t>
            </a:r>
            <a:endParaRPr lang="nl-NL" sz="5400" dirty="0">
              <a:solidFill>
                <a:schemeClr val="accent5">
                  <a:lumMod val="90000"/>
                </a:schemeClr>
              </a:solidFill>
              <a:highlight>
                <a:srgbClr val="0000FF"/>
              </a:highlight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9512" y="1484784"/>
            <a:ext cx="8784976" cy="3024336"/>
          </a:xfrm>
        </p:spPr>
        <p:txBody>
          <a:bodyPr/>
          <a:lstStyle/>
          <a:p>
            <a:pPr marL="0" indent="0" algn="ctr">
              <a:buNone/>
            </a:pPr>
            <a:r>
              <a:rPr lang="nl-NL" dirty="0">
                <a:solidFill>
                  <a:srgbClr val="EBEBF9"/>
                </a:solidFill>
              </a:rPr>
              <a:t>preek over </a:t>
            </a:r>
            <a:r>
              <a:rPr lang="nl-NL" dirty="0" err="1">
                <a:solidFill>
                  <a:srgbClr val="FF0000"/>
                </a:solidFill>
                <a:highlight>
                  <a:srgbClr val="FFFF00"/>
                </a:highlight>
              </a:rPr>
              <a:t>Matteüs</a:t>
            </a:r>
            <a:r>
              <a:rPr lang="nl-NL" dirty="0">
                <a:solidFill>
                  <a:srgbClr val="FF0000"/>
                </a:solidFill>
                <a:highlight>
                  <a:srgbClr val="FFFF00"/>
                </a:highlight>
              </a:rPr>
              <a:t> 10,32.33</a:t>
            </a:r>
          </a:p>
          <a:p>
            <a:pPr marL="0" indent="0">
              <a:buNone/>
            </a:pPr>
            <a:endParaRPr lang="nl-NL" sz="2600" dirty="0">
              <a:solidFill>
                <a:srgbClr val="FFFF00"/>
              </a:solidFill>
              <a:highlight>
                <a:srgbClr val="FF0000"/>
              </a:highlight>
            </a:endParaRPr>
          </a:p>
          <a:p>
            <a:pPr marL="0" indent="0">
              <a:buNone/>
            </a:pPr>
            <a:r>
              <a:rPr lang="nl-NL" sz="2600" dirty="0">
                <a:solidFill>
                  <a:srgbClr val="FFFF00"/>
                </a:solidFill>
                <a:highlight>
                  <a:srgbClr val="FF0000"/>
                </a:highlight>
              </a:rPr>
              <a:t>Martyria</a:t>
            </a:r>
            <a:r>
              <a:rPr lang="nl-NL" sz="2600" dirty="0">
                <a:solidFill>
                  <a:srgbClr val="EBEBF9"/>
                </a:solidFill>
              </a:rPr>
              <a:t>kerk Bedum &amp; De Hoeksteen Wetsinge-Sauwerd</a:t>
            </a:r>
          </a:p>
          <a:p>
            <a:pPr marL="0" indent="0">
              <a:buNone/>
            </a:pPr>
            <a:endParaRPr lang="nl-NL" dirty="0">
              <a:solidFill>
                <a:srgbClr val="EBEBF9"/>
              </a:solidFill>
            </a:endParaRPr>
          </a:p>
          <a:p>
            <a:pPr marL="0" indent="0">
              <a:buNone/>
            </a:pPr>
            <a:r>
              <a:rPr lang="nl-NL" dirty="0">
                <a:solidFill>
                  <a:srgbClr val="EBEBF9"/>
                </a:solidFill>
              </a:rPr>
              <a:t>Pinksterzondag 9 juni 2019</a:t>
            </a:r>
          </a:p>
          <a:p>
            <a:pPr marL="0" indent="0" algn="r">
              <a:buNone/>
            </a:pPr>
            <a:r>
              <a:rPr lang="nl-NL" sz="2400" dirty="0">
                <a:solidFill>
                  <a:srgbClr val="EBEBF9"/>
                </a:solidFill>
              </a:rPr>
              <a:t>ds. Marten de Vries</a:t>
            </a:r>
          </a:p>
        </p:txBody>
      </p:sp>
      <p:pic>
        <p:nvPicPr>
          <p:cNvPr id="5" name="Picture 6" descr="Gerelateerde afbeelding">
            <a:extLst>
              <a:ext uri="{FF2B5EF4-FFF2-40B4-BE49-F238E27FC236}">
                <a16:creationId xmlns:a16="http://schemas.microsoft.com/office/drawing/2014/main" id="{6D5163BF-4325-4E14-BCD1-C0C100A10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9144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873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BD73B909-DF61-4864-A8AC-EADD9FA2DA4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19063"/>
            <a:ext cx="3384376" cy="53663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E25B227-10DE-426F-A834-21E278BFE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2919"/>
            <a:ext cx="8229600" cy="685801"/>
          </a:xfrm>
          <a:solidFill>
            <a:schemeClr val="bg1"/>
          </a:solidFill>
        </p:spPr>
        <p:txBody>
          <a:bodyPr/>
          <a:lstStyle/>
          <a:p>
            <a:r>
              <a:rPr lang="nl-N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Jacco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3D2E560-81F1-4C2F-8BE6-66D03483A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7824" y="980729"/>
            <a:ext cx="6048672" cy="2592288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FFFF00"/>
                </a:solidFill>
                <a:highlight>
                  <a:srgbClr val="000080"/>
                </a:highlight>
              </a:rPr>
              <a:t>Voert u het woord, laat dan Gods woorden doorklinken in wat u zegt. </a:t>
            </a:r>
          </a:p>
          <a:p>
            <a:pPr marL="0" indent="0">
              <a:buNone/>
            </a:pPr>
            <a:r>
              <a:rPr lang="nl-NL" dirty="0">
                <a:solidFill>
                  <a:srgbClr val="FFFF00"/>
                </a:solidFill>
                <a:highlight>
                  <a:srgbClr val="000080"/>
                </a:highlight>
              </a:rPr>
              <a:t>Helpt u anderen, doe dat dan vanuit de kracht die God u geeft. </a:t>
            </a:r>
          </a:p>
          <a:p>
            <a:pPr marL="0" indent="0">
              <a:buNone/>
            </a:pPr>
            <a:r>
              <a:rPr lang="nl-NL" sz="2400" i="1" dirty="0">
                <a:solidFill>
                  <a:srgbClr val="FFFF00"/>
                </a:solidFill>
                <a:highlight>
                  <a:srgbClr val="0000FF"/>
                </a:highlight>
              </a:rPr>
              <a:t>I Petrus 4,11 </a:t>
            </a:r>
            <a:r>
              <a:rPr lang="nl-NL" sz="1800" i="1" dirty="0">
                <a:solidFill>
                  <a:srgbClr val="FFFF00"/>
                </a:solidFill>
                <a:highlight>
                  <a:srgbClr val="0000FF"/>
                </a:highlight>
              </a:rPr>
              <a:t>NBV</a:t>
            </a:r>
          </a:p>
          <a:p>
            <a:pPr marL="0" indent="0">
              <a:buNone/>
            </a:pP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5" name="Picture 14" descr="Gerelateerde afbeelding">
            <a:extLst>
              <a:ext uri="{FF2B5EF4-FFF2-40B4-BE49-F238E27FC236}">
                <a16:creationId xmlns:a16="http://schemas.microsoft.com/office/drawing/2014/main" id="{D91DAE90-A731-4498-B622-C6769B587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3686892"/>
            <a:ext cx="2808312" cy="317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6049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6d07667e-e319-470d-be41-879439121034">
            <a:extLst>
              <a:ext uri="{FF2B5EF4-FFF2-40B4-BE49-F238E27FC236}">
                <a16:creationId xmlns:a16="http://schemas.microsoft.com/office/drawing/2014/main" id="{AB866938-30D7-4EEE-96FE-0A4CEB809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65429"/>
            <a:ext cx="3600400" cy="5547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FB71994-7228-4B1F-B2B9-522D45C5F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7780"/>
            <a:ext cx="8229600" cy="680940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/>
          <a:lstStyle/>
          <a:p>
            <a:r>
              <a:rPr lang="nl-N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Rick</a:t>
            </a:r>
            <a:endParaRPr lang="nl-NL" dirty="0">
              <a:solidFill>
                <a:srgbClr val="FFFF00"/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5500423-8E27-4144-B90C-C27E48A28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1296" y="1091877"/>
            <a:ext cx="7571184" cy="4281339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FFFF00"/>
                </a:solidFill>
                <a:highlight>
                  <a:srgbClr val="000080"/>
                </a:highlight>
              </a:rPr>
              <a:t>Je moet sterk en dapper zijn. </a:t>
            </a:r>
          </a:p>
          <a:p>
            <a:pPr marL="0" indent="0">
              <a:buNone/>
            </a:pPr>
            <a:r>
              <a:rPr lang="nl-NL" dirty="0">
                <a:solidFill>
                  <a:srgbClr val="FFFF00"/>
                </a:solidFill>
                <a:highlight>
                  <a:srgbClr val="000080"/>
                </a:highlight>
              </a:rPr>
              <a:t>Je hoeft nergens bang voor te zijn. </a:t>
            </a:r>
          </a:p>
          <a:p>
            <a:pPr marL="0" indent="0">
              <a:buNone/>
            </a:pPr>
            <a:r>
              <a:rPr lang="nl-NL" dirty="0">
                <a:solidFill>
                  <a:srgbClr val="FFFF00"/>
                </a:solidFill>
                <a:highlight>
                  <a:srgbClr val="000080"/>
                </a:highlight>
              </a:rPr>
              <a:t>Want Ik ben je God. </a:t>
            </a:r>
          </a:p>
          <a:p>
            <a:pPr marL="0" indent="0">
              <a:buNone/>
            </a:pPr>
            <a:r>
              <a:rPr lang="nl-NL" dirty="0">
                <a:solidFill>
                  <a:srgbClr val="FFFF00"/>
                </a:solidFill>
                <a:highlight>
                  <a:srgbClr val="000080"/>
                </a:highlight>
              </a:rPr>
              <a:t>Ik ben altijd bij je, waar je ook heen gaat.</a:t>
            </a:r>
          </a:p>
          <a:p>
            <a:pPr marL="0" indent="0">
              <a:buNone/>
            </a:pPr>
            <a:r>
              <a:rPr lang="nl-NL" sz="2400" i="1" dirty="0">
                <a:solidFill>
                  <a:srgbClr val="FFFF00"/>
                </a:solidFill>
                <a:highlight>
                  <a:srgbClr val="0000FF"/>
                </a:highlight>
              </a:rPr>
              <a:t>Jozua 1,9 </a:t>
            </a:r>
            <a:r>
              <a:rPr lang="nl-NL" sz="1800" i="1" dirty="0" err="1">
                <a:solidFill>
                  <a:srgbClr val="FFFF00"/>
                </a:solidFill>
                <a:highlight>
                  <a:srgbClr val="0000FF"/>
                </a:highlight>
              </a:rPr>
              <a:t>BiGT</a:t>
            </a:r>
            <a:endParaRPr lang="nl-NL" sz="1800" i="1" dirty="0">
              <a:solidFill>
                <a:srgbClr val="FFFF00"/>
              </a:solidFill>
              <a:highlight>
                <a:srgbClr val="0000FF"/>
              </a:highlight>
            </a:endParaRPr>
          </a:p>
          <a:p>
            <a:pPr marL="0" indent="0">
              <a:buNone/>
            </a:pPr>
            <a:r>
              <a:rPr lang="nl-NL" sz="2000" dirty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6" name="Picture 14" descr="Gerelateerde afbeelding">
            <a:extLst>
              <a:ext uri="{FF2B5EF4-FFF2-40B4-BE49-F238E27FC236}">
                <a16:creationId xmlns:a16="http://schemas.microsoft.com/office/drawing/2014/main" id="{C812B9EE-CC7A-4D90-B89E-F856F7E77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3669087"/>
            <a:ext cx="2808312" cy="317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904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uiten, boom, grond, persoon&#10;&#10;Automatisch gegenereerde beschrijving">
            <a:extLst>
              <a:ext uri="{FF2B5EF4-FFF2-40B4-BE49-F238E27FC236}">
                <a16:creationId xmlns:a16="http://schemas.microsoft.com/office/drawing/2014/main" id="{421F71FD-7749-44FA-AEA1-1AC6C5673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83290"/>
            <a:ext cx="3402378" cy="45365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8B6D487-D7A4-4210-B071-8852CBB34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62074"/>
          </a:xfrm>
          <a:solidFill>
            <a:schemeClr val="bg1"/>
          </a:solidFill>
        </p:spPr>
        <p:txBody>
          <a:bodyPr/>
          <a:lstStyle/>
          <a:p>
            <a:r>
              <a:rPr lang="nl-N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Thijs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34BAF5-950C-45F1-BF6F-ED5EF9747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994718"/>
            <a:ext cx="7848872" cy="4655989"/>
          </a:xfrm>
        </p:spPr>
        <p:txBody>
          <a:bodyPr/>
          <a:lstStyle/>
          <a:p>
            <a:pPr marL="0" indent="0">
              <a:buNone/>
            </a:pPr>
            <a:r>
              <a:rPr lang="nl-NL" sz="2800" dirty="0">
                <a:solidFill>
                  <a:srgbClr val="FFFF00"/>
                </a:solidFill>
                <a:highlight>
                  <a:srgbClr val="000080"/>
                </a:highlight>
              </a:rPr>
              <a:t>Wees een voorbeeld voor andere gelovigen door wat je zegt en door hoe je leeft. </a:t>
            </a:r>
          </a:p>
          <a:p>
            <a:pPr marL="0" indent="0">
              <a:buNone/>
            </a:pPr>
            <a:r>
              <a:rPr lang="nl-NL" sz="2800" dirty="0">
                <a:solidFill>
                  <a:srgbClr val="FFFF00"/>
                </a:solidFill>
                <a:highlight>
                  <a:srgbClr val="000080"/>
                </a:highlight>
              </a:rPr>
              <a:t>Wees een voorbeeld door je liefde en je geloof, door te leven zoals God het wil.</a:t>
            </a:r>
          </a:p>
          <a:p>
            <a:pPr marL="0" indent="0">
              <a:buNone/>
            </a:pPr>
            <a:r>
              <a:rPr lang="nl-NL" sz="2000" i="1" dirty="0">
                <a:solidFill>
                  <a:srgbClr val="FFFF00"/>
                </a:solidFill>
                <a:highlight>
                  <a:srgbClr val="0000FF"/>
                </a:highlight>
              </a:rPr>
              <a:t>I </a:t>
            </a:r>
            <a:r>
              <a:rPr lang="nl-NL" sz="2000" i="1" dirty="0" err="1">
                <a:solidFill>
                  <a:srgbClr val="FFFF00"/>
                </a:solidFill>
                <a:highlight>
                  <a:srgbClr val="0000FF"/>
                </a:highlight>
              </a:rPr>
              <a:t>Timoteüs</a:t>
            </a:r>
            <a:r>
              <a:rPr lang="nl-NL" sz="2000" i="1" dirty="0">
                <a:solidFill>
                  <a:srgbClr val="FFFF00"/>
                </a:solidFill>
                <a:highlight>
                  <a:srgbClr val="0000FF"/>
                </a:highlight>
              </a:rPr>
              <a:t> 4,12 </a:t>
            </a:r>
            <a:r>
              <a:rPr lang="nl-NL" sz="1600" i="1" dirty="0" err="1">
                <a:solidFill>
                  <a:srgbClr val="FFFF00"/>
                </a:solidFill>
                <a:highlight>
                  <a:srgbClr val="0000FF"/>
                </a:highlight>
              </a:rPr>
              <a:t>BiGT</a:t>
            </a:r>
            <a:endParaRPr lang="nl-NL" sz="2000" i="1" dirty="0">
              <a:solidFill>
                <a:srgbClr val="FFFF00"/>
              </a:solidFill>
              <a:highlight>
                <a:srgbClr val="0000FF"/>
              </a:highlight>
            </a:endParaRPr>
          </a:p>
          <a:p>
            <a:pPr marL="0" indent="0">
              <a:buNone/>
            </a:pP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6" name="Picture 14" descr="Gerelateerde afbeelding">
            <a:extLst>
              <a:ext uri="{FF2B5EF4-FFF2-40B4-BE49-F238E27FC236}">
                <a16:creationId xmlns:a16="http://schemas.microsoft.com/office/drawing/2014/main" id="{2EEFD28E-7B81-4244-8EEF-AFAF5DCB9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3675071"/>
            <a:ext cx="2808312" cy="317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7209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EE9BE88F-58CE-4B0D-858B-3EB97C1E2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852936"/>
            <a:ext cx="3960440" cy="39604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4863CD6-C955-4D9F-9148-891C1135F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  <a:solidFill>
            <a:schemeClr val="bg1"/>
          </a:solidFill>
        </p:spPr>
        <p:txBody>
          <a:bodyPr/>
          <a:lstStyle/>
          <a:p>
            <a:r>
              <a:rPr lang="nl-N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Harold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465B7EF-FB5A-4AC1-B46B-55B2BAC0E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9872" y="1052736"/>
            <a:ext cx="5688632" cy="4525963"/>
          </a:xfrm>
        </p:spPr>
        <p:txBody>
          <a:bodyPr/>
          <a:lstStyle/>
          <a:p>
            <a:pPr marL="0" indent="0">
              <a:buNone/>
            </a:pPr>
            <a:r>
              <a:rPr lang="nl-NL" sz="2800" dirty="0">
                <a:solidFill>
                  <a:srgbClr val="FFFF00"/>
                </a:solidFill>
                <a:highlight>
                  <a:srgbClr val="000080"/>
                </a:highlight>
              </a:rPr>
              <a:t>Alles wat jullie gedaan hebben voor een van de </a:t>
            </a:r>
            <a:r>
              <a:rPr lang="nl-NL" sz="2800" dirty="0" err="1">
                <a:solidFill>
                  <a:srgbClr val="FFFF00"/>
                </a:solidFill>
                <a:highlight>
                  <a:srgbClr val="000080"/>
                </a:highlight>
              </a:rPr>
              <a:t>onaanzienlijksten</a:t>
            </a:r>
            <a:r>
              <a:rPr lang="nl-NL" sz="2800" dirty="0">
                <a:solidFill>
                  <a:srgbClr val="FFFF00"/>
                </a:solidFill>
                <a:highlight>
                  <a:srgbClr val="000080"/>
                </a:highlight>
              </a:rPr>
              <a:t> van mijn broeders of zusters, </a:t>
            </a:r>
          </a:p>
          <a:p>
            <a:pPr marL="0" indent="0">
              <a:buNone/>
            </a:pPr>
            <a:r>
              <a:rPr lang="nl-NL" sz="2800" dirty="0">
                <a:solidFill>
                  <a:srgbClr val="FFFF00"/>
                </a:solidFill>
                <a:highlight>
                  <a:srgbClr val="000080"/>
                </a:highlight>
              </a:rPr>
              <a:t>dat hebben jullie voor Mij gedaan.</a:t>
            </a:r>
          </a:p>
          <a:p>
            <a:pPr marL="0" indent="0">
              <a:buNone/>
            </a:pPr>
            <a:r>
              <a:rPr lang="nl-NL" sz="2400" i="1" dirty="0" err="1">
                <a:solidFill>
                  <a:srgbClr val="FFFF00"/>
                </a:solidFill>
                <a:highlight>
                  <a:srgbClr val="0000FF"/>
                </a:highlight>
              </a:rPr>
              <a:t>Matteüs</a:t>
            </a:r>
            <a:r>
              <a:rPr lang="nl-NL" sz="2400" i="1" dirty="0">
                <a:solidFill>
                  <a:srgbClr val="FFFF00"/>
                </a:solidFill>
                <a:highlight>
                  <a:srgbClr val="0000FF"/>
                </a:highlight>
              </a:rPr>
              <a:t> 25,40 </a:t>
            </a:r>
            <a:r>
              <a:rPr lang="nl-NL" sz="1800" i="1" dirty="0">
                <a:solidFill>
                  <a:srgbClr val="FFFF00"/>
                </a:solidFill>
                <a:highlight>
                  <a:srgbClr val="0000FF"/>
                </a:highlight>
              </a:rPr>
              <a:t>NBV</a:t>
            </a:r>
            <a:endParaRPr lang="nl-NL" sz="2400" i="1" dirty="0">
              <a:solidFill>
                <a:srgbClr val="FFFF00"/>
              </a:solidFill>
              <a:highlight>
                <a:srgbClr val="0000FF"/>
              </a:highlight>
            </a:endParaRPr>
          </a:p>
          <a:p>
            <a:r>
              <a:rPr lang="nl-NL" dirty="0">
                <a:solidFill>
                  <a:srgbClr val="FFFF00"/>
                </a:solidFill>
                <a:highlight>
                  <a:srgbClr val="000080"/>
                </a:highlight>
              </a:rPr>
              <a:t> </a:t>
            </a:r>
          </a:p>
          <a:p>
            <a:r>
              <a:rPr lang="nl-NL" dirty="0">
                <a:solidFill>
                  <a:srgbClr val="FFFF00"/>
                </a:solidFill>
                <a:highlight>
                  <a:srgbClr val="000080"/>
                </a:highlight>
              </a:rPr>
              <a:t> </a:t>
            </a:r>
          </a:p>
          <a:p>
            <a:pPr marL="0" indent="0">
              <a:buNone/>
            </a:pPr>
            <a:endParaRPr lang="nl-NL" dirty="0">
              <a:solidFill>
                <a:srgbClr val="FFFF00"/>
              </a:solidFill>
              <a:highlight>
                <a:srgbClr val="000080"/>
              </a:highlight>
            </a:endParaRPr>
          </a:p>
        </p:txBody>
      </p:sp>
      <p:pic>
        <p:nvPicPr>
          <p:cNvPr id="6" name="Picture 14" descr="Gerelateerde afbeelding">
            <a:extLst>
              <a:ext uri="{FF2B5EF4-FFF2-40B4-BE49-F238E27FC236}">
                <a16:creationId xmlns:a16="http://schemas.microsoft.com/office/drawing/2014/main" id="{DAD8D22C-66F3-456A-BC72-74852C24B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3686892"/>
            <a:ext cx="2808312" cy="317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76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C71A588-2C1A-4F87-9D38-CA435AFE4FD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44824"/>
            <a:ext cx="4032448" cy="48965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C5331B2-93F6-4600-9102-D2473FC02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85801"/>
          </a:xfrm>
          <a:solidFill>
            <a:schemeClr val="bg1"/>
          </a:solidFill>
        </p:spPr>
        <p:txBody>
          <a:bodyPr/>
          <a:lstStyle/>
          <a:p>
            <a:r>
              <a:rPr lang="nl-NL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Frank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551A519-D989-4D15-A4B4-01A33BA2A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1800" y="620688"/>
            <a:ext cx="6192687" cy="4525963"/>
          </a:xfrm>
        </p:spPr>
        <p:txBody>
          <a:bodyPr/>
          <a:lstStyle/>
          <a:p>
            <a:pPr marL="0" indent="0">
              <a:buNone/>
            </a:pPr>
            <a:r>
              <a:rPr lang="nl-NL" sz="2000" dirty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r>
              <a:rPr lang="nl-NL" sz="2800" dirty="0">
                <a:solidFill>
                  <a:srgbClr val="FFFF00"/>
                </a:solidFill>
                <a:highlight>
                  <a:srgbClr val="000080"/>
                </a:highlight>
              </a:rPr>
              <a:t>“Als uw mond belijdt </a:t>
            </a:r>
          </a:p>
          <a:p>
            <a:pPr marL="0" indent="0">
              <a:buNone/>
            </a:pPr>
            <a:r>
              <a:rPr lang="nl-NL" sz="2800" dirty="0">
                <a:solidFill>
                  <a:srgbClr val="FFFF00"/>
                </a:solidFill>
                <a:highlight>
                  <a:srgbClr val="000080"/>
                </a:highlight>
              </a:rPr>
              <a:t>dat Jezus de Heer is</a:t>
            </a:r>
          </a:p>
          <a:p>
            <a:pPr marL="0" indent="0">
              <a:buNone/>
            </a:pPr>
            <a:r>
              <a:rPr lang="nl-NL" sz="2800" dirty="0">
                <a:solidFill>
                  <a:srgbClr val="FFFF00"/>
                </a:solidFill>
                <a:highlight>
                  <a:srgbClr val="000080"/>
                </a:highlight>
              </a:rPr>
              <a:t>en uw hart gelooft </a:t>
            </a:r>
          </a:p>
          <a:p>
            <a:pPr marL="0" indent="0">
              <a:buNone/>
            </a:pPr>
            <a:r>
              <a:rPr lang="nl-NL" sz="2800" dirty="0">
                <a:solidFill>
                  <a:srgbClr val="FFFF00"/>
                </a:solidFill>
                <a:highlight>
                  <a:srgbClr val="000080"/>
                </a:highlight>
              </a:rPr>
              <a:t>dat God Hem uit de dood </a:t>
            </a:r>
          </a:p>
          <a:p>
            <a:pPr marL="0" indent="0">
              <a:buNone/>
            </a:pPr>
            <a:r>
              <a:rPr lang="nl-NL" sz="2800" dirty="0">
                <a:solidFill>
                  <a:srgbClr val="FFFF00"/>
                </a:solidFill>
                <a:highlight>
                  <a:srgbClr val="000080"/>
                </a:highlight>
              </a:rPr>
              <a:t>heeft opgewekt, </a:t>
            </a:r>
          </a:p>
          <a:p>
            <a:pPr marL="0" indent="0">
              <a:buNone/>
            </a:pPr>
            <a:r>
              <a:rPr lang="nl-NL" sz="2800" dirty="0">
                <a:solidFill>
                  <a:srgbClr val="FFFF00"/>
                </a:solidFill>
                <a:highlight>
                  <a:srgbClr val="000080"/>
                </a:highlight>
              </a:rPr>
              <a:t>zult u worden gered.”</a:t>
            </a:r>
          </a:p>
          <a:p>
            <a:pPr marL="0" indent="0">
              <a:buNone/>
            </a:pPr>
            <a:r>
              <a:rPr lang="nl-NL" sz="2400" i="1" dirty="0">
                <a:solidFill>
                  <a:srgbClr val="FFFF00"/>
                </a:solidFill>
                <a:highlight>
                  <a:srgbClr val="0000FF"/>
                </a:highlight>
              </a:rPr>
              <a:t>Romeinen 10,9 </a:t>
            </a:r>
            <a:r>
              <a:rPr lang="nl-NL" sz="1800" i="1" dirty="0">
                <a:solidFill>
                  <a:srgbClr val="FFFF00"/>
                </a:solidFill>
                <a:highlight>
                  <a:srgbClr val="0000FF"/>
                </a:highlight>
              </a:rPr>
              <a:t>NBV</a:t>
            </a:r>
            <a:endParaRPr lang="nl-NL" sz="2400" i="1" dirty="0">
              <a:solidFill>
                <a:srgbClr val="FFFF00"/>
              </a:solidFill>
              <a:highlight>
                <a:srgbClr val="0000FF"/>
              </a:highlight>
            </a:endParaRPr>
          </a:p>
          <a:p>
            <a:pPr marL="0" indent="0">
              <a:buNone/>
            </a:pPr>
            <a:endParaRPr lang="nl-NL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2000" dirty="0">
              <a:solidFill>
                <a:schemeClr val="bg1"/>
              </a:solidFill>
            </a:endParaRPr>
          </a:p>
        </p:txBody>
      </p:sp>
      <p:pic>
        <p:nvPicPr>
          <p:cNvPr id="5" name="Picture 14" descr="Gerelateerde afbeelding">
            <a:extLst>
              <a:ext uri="{FF2B5EF4-FFF2-40B4-BE49-F238E27FC236}">
                <a16:creationId xmlns:a16="http://schemas.microsoft.com/office/drawing/2014/main" id="{EDC77C5B-D1D9-4151-A600-FA9FCB731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672246"/>
            <a:ext cx="2808312" cy="317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70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24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065215" y="701846"/>
            <a:ext cx="7710076" cy="2262781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aanstelling</a:t>
            </a:r>
            <a:br>
              <a:rPr lang="nl-NL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nl-NL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pastoraal medewerker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sz="3600" dirty="0">
                <a:solidFill>
                  <a:srgbClr val="FFFF00"/>
                </a:solidFill>
              </a:rPr>
              <a:t>Bert Hoorn</a:t>
            </a:r>
            <a:endParaRPr lang="nl-NL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580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71599" y="85795"/>
            <a:ext cx="7720782" cy="1280890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00B0F0"/>
                </a:solidFill>
              </a:rPr>
              <a:t>inleiding (1/3)</a:t>
            </a:r>
            <a:br>
              <a:rPr lang="nl-NL" dirty="0">
                <a:solidFill>
                  <a:srgbClr val="00B0F0"/>
                </a:solidFill>
              </a:rPr>
            </a:br>
            <a:endParaRPr lang="nl-NL" dirty="0">
              <a:solidFill>
                <a:srgbClr val="00B0F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71599" y="1147869"/>
            <a:ext cx="7602799" cy="55424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u="sng" dirty="0">
                <a:solidFill>
                  <a:srgbClr val="92D050"/>
                </a:solidFill>
              </a:rPr>
              <a:t>Jezus en de kerk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De kerk is van de Heer Jezus Christus.</a:t>
            </a:r>
          </a:p>
          <a:p>
            <a:pPr marL="0" indent="0">
              <a:buNone/>
            </a:pPr>
            <a:r>
              <a:rPr lang="nl-NL" sz="2400" dirty="0"/>
              <a:t>Hij wil zijn gemeente goede zorg geven.</a:t>
            </a:r>
          </a:p>
          <a:p>
            <a:pPr marL="0" indent="0">
              <a:buNone/>
            </a:pPr>
            <a:r>
              <a:rPr lang="nl-NL" sz="2400" dirty="0"/>
              <a:t>Zoals een Goede Herder zijn schapen.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Voor zijn pastorale - of herderlijke - zorg maakt Hij gebruik van mensen.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Om gemeenteleden te troosten, te vermanen of onderwijs te geven worden ouderlingen – of oudsten – aangesteld. </a:t>
            </a:r>
            <a:r>
              <a:rPr lang="nl-NL" sz="2000" dirty="0"/>
              <a:t> 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7592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42103" y="4675"/>
            <a:ext cx="7801897" cy="1280890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00B0F0"/>
                </a:solidFill>
              </a:rPr>
              <a:t>inleiding (2/3)</a:t>
            </a:r>
            <a:br>
              <a:rPr lang="nl-NL" dirty="0">
                <a:solidFill>
                  <a:srgbClr val="00B0F0"/>
                </a:solidFill>
              </a:rPr>
            </a:br>
            <a:endParaRPr lang="nl-NL" dirty="0">
              <a:solidFill>
                <a:srgbClr val="00B0F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342102" y="1066800"/>
            <a:ext cx="7617547" cy="573786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2600" u="sng" dirty="0">
                <a:solidFill>
                  <a:srgbClr val="92D050"/>
                </a:solidFill>
              </a:rPr>
              <a:t>geen bezwaar</a:t>
            </a:r>
          </a:p>
          <a:p>
            <a:pPr marL="0" indent="0">
              <a:buNone/>
            </a:pPr>
            <a:endParaRPr lang="nl-NL" sz="2600" u="sng" dirty="0"/>
          </a:p>
          <a:p>
            <a:pPr marL="0" indent="0">
              <a:buNone/>
            </a:pPr>
            <a:r>
              <a:rPr lang="nl-NL" sz="2600" dirty="0"/>
              <a:t>De oudsten laten zich bijstaan door pastoraal medewerkers.</a:t>
            </a:r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r>
              <a:rPr lang="nl-NL" sz="2600" dirty="0"/>
              <a:t>De raad van oudsten heeft voor de vervulling van een vacature</a:t>
            </a:r>
          </a:p>
          <a:p>
            <a:pPr algn="ctr"/>
            <a:r>
              <a:rPr lang="nl-NL" sz="2600" dirty="0">
                <a:solidFill>
                  <a:srgbClr val="FFFF00"/>
                </a:solidFill>
              </a:rPr>
              <a:t>ALBERT HOORN</a:t>
            </a:r>
          </a:p>
          <a:p>
            <a:pPr marL="0" indent="0">
              <a:buNone/>
            </a:pPr>
            <a:r>
              <a:rPr lang="nl-NL" sz="2600" dirty="0"/>
              <a:t>voorgesteld.</a:t>
            </a:r>
          </a:p>
          <a:p>
            <a:pPr marL="0" indent="0">
              <a:buNone/>
            </a:pPr>
            <a:endParaRPr lang="nl-NL" sz="2600" dirty="0"/>
          </a:p>
          <a:p>
            <a:pPr marL="0" indent="0">
              <a:buNone/>
            </a:pPr>
            <a:r>
              <a:rPr lang="nl-NL" sz="2600" dirty="0"/>
              <a:t>Niemand heeft tegen hem een bezwaar ingebracht.</a:t>
            </a:r>
          </a:p>
          <a:p>
            <a:pPr marL="0" indent="0">
              <a:buNone/>
            </a:pPr>
            <a:r>
              <a:rPr lang="nl-NL" sz="2600" dirty="0"/>
              <a:t>Daarom willen we in deze eredienst overgaan tot zijn officiële aanstelling.</a:t>
            </a:r>
          </a:p>
          <a:p>
            <a:pPr marL="0" indent="0">
              <a:buNone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600698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64226" y="50998"/>
            <a:ext cx="7728155" cy="1280890"/>
          </a:xfrm>
        </p:spPr>
        <p:txBody>
          <a:bodyPr/>
          <a:lstStyle/>
          <a:p>
            <a:pPr algn="ctr"/>
            <a:r>
              <a:rPr lang="nl-NL" dirty="0">
                <a:solidFill>
                  <a:srgbClr val="00B0F0"/>
                </a:solidFill>
              </a:rPr>
              <a:t>inleiding (3/3)</a:t>
            </a:r>
            <a:br>
              <a:rPr lang="nl-NL" dirty="0">
                <a:solidFill>
                  <a:srgbClr val="00B0F0"/>
                </a:solidFill>
              </a:rPr>
            </a:br>
            <a:endParaRPr lang="nl-NL" dirty="0">
              <a:solidFill>
                <a:srgbClr val="00B0F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24121" y="815340"/>
            <a:ext cx="7728155" cy="58421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nl-NL" sz="2400" u="sng" dirty="0">
                <a:solidFill>
                  <a:srgbClr val="92D050"/>
                </a:solidFill>
              </a:rPr>
              <a:t>betrouwbaar</a:t>
            </a:r>
          </a:p>
          <a:p>
            <a:pPr marL="0" indent="0">
              <a:buNone/>
            </a:pPr>
            <a:endParaRPr lang="nl-NL" sz="2400" u="sng" dirty="0"/>
          </a:p>
          <a:p>
            <a:pPr marL="0" indent="0">
              <a:buNone/>
            </a:pPr>
            <a:r>
              <a:rPr lang="nl-NL" sz="2400" dirty="0"/>
              <a:t>De gemeenteleden hebben er recht op te weten dat degenen die met een mandaat van de kerk hen bezoeken betrouwbaar zijn.</a:t>
            </a:r>
          </a:p>
          <a:p>
            <a:pPr marL="0" indent="0">
              <a:buNone/>
            </a:pPr>
            <a:r>
              <a:rPr lang="nl-NL" sz="2400" dirty="0"/>
              <a:t>Dat ze</a:t>
            </a:r>
          </a:p>
          <a:p>
            <a:pPr>
              <a:buFontTx/>
              <a:buChar char="-"/>
            </a:pPr>
            <a:r>
              <a:rPr lang="nl-NL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Gods Woord serieus nemen, </a:t>
            </a:r>
          </a:p>
          <a:p>
            <a:pPr>
              <a:buFontTx/>
              <a:buChar char="-"/>
            </a:pPr>
            <a:r>
              <a:rPr lang="nl-NL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de aangenomen belijdenis van de kerk onderschrijven,</a:t>
            </a:r>
          </a:p>
          <a:p>
            <a:pPr>
              <a:buFontTx/>
              <a:buChar char="-"/>
            </a:pPr>
            <a:r>
              <a:rPr lang="nl-NL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met eerbied voor God willen leven,</a:t>
            </a:r>
          </a:p>
          <a:p>
            <a:pPr>
              <a:buFontTx/>
              <a:buChar char="-"/>
            </a:pPr>
            <a:r>
              <a:rPr lang="nl-NL" sz="2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en van plan zijn om hun taak trouw en integer uit te voeren in de periode waarvoor ze worden benoemd.</a:t>
            </a:r>
          </a:p>
          <a:p>
            <a:pPr marL="0" indent="0">
              <a:buNone/>
            </a:pPr>
            <a:endParaRPr lang="nl-NL" sz="2400" dirty="0"/>
          </a:p>
          <a:p>
            <a:pPr marL="0" indent="0">
              <a:buNone/>
            </a:pPr>
            <a:r>
              <a:rPr lang="nl-NL" sz="2400" dirty="0"/>
              <a:t>Daarom wordt Bert nu een aantal vragen gesteld.</a:t>
            </a:r>
          </a:p>
          <a:p>
            <a:pPr marL="0" indent="0">
              <a:buNone/>
            </a:pPr>
            <a:r>
              <a:rPr lang="nl-NL" sz="2400" dirty="0"/>
              <a:t> </a:t>
            </a:r>
          </a:p>
          <a:p>
            <a:pPr marL="0" indent="0">
              <a:buNone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2845808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E26703-E415-4400-B704-A5AADCAC3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685801"/>
          </a:xfrm>
        </p:spPr>
        <p:txBody>
          <a:bodyPr/>
          <a:lstStyle/>
          <a:p>
            <a:r>
              <a:rPr lang="nl-NL" dirty="0">
                <a:solidFill>
                  <a:srgbClr val="FFFF00"/>
                </a:solidFill>
                <a:highlight>
                  <a:srgbClr val="000080"/>
                </a:highlight>
              </a:rPr>
              <a:t>met medewerking van: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D45942B-B34F-44DC-BE81-60B577E45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2492896"/>
            <a:ext cx="5050904" cy="4176464"/>
          </a:xfrm>
        </p:spPr>
        <p:txBody>
          <a:bodyPr/>
          <a:lstStyle/>
          <a:p>
            <a:pPr marL="0" indent="0">
              <a:buNone/>
            </a:pPr>
            <a:r>
              <a:rPr lang="nl-NL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Peter van Dijk </a:t>
            </a:r>
            <a:r>
              <a:rPr lang="nl-NL" sz="2800" b="1" i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– toetsen</a:t>
            </a:r>
          </a:p>
          <a:p>
            <a:pPr marL="0" indent="0">
              <a:buNone/>
            </a:pPr>
            <a:r>
              <a:rPr lang="nl-NL" sz="28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Ap</a:t>
            </a:r>
            <a:r>
              <a:rPr lang="nl-NL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ten Have – </a:t>
            </a:r>
            <a:r>
              <a:rPr lang="nl-NL" sz="2800" b="1" i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gitaar</a:t>
            </a:r>
          </a:p>
          <a:p>
            <a:pPr marL="0" indent="0">
              <a:buNone/>
            </a:pPr>
            <a:r>
              <a:rPr lang="nl-NL" sz="28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Gerine</a:t>
            </a:r>
            <a:r>
              <a:rPr lang="nl-NL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Hoorn – </a:t>
            </a:r>
            <a:r>
              <a:rPr lang="nl-NL" sz="2800" b="1" i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zang</a:t>
            </a:r>
          </a:p>
          <a:p>
            <a:pPr marL="0" indent="0">
              <a:buNone/>
            </a:pPr>
            <a:r>
              <a:rPr lang="nl-NL" sz="2800" b="1" dirty="0" err="1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Merijne</a:t>
            </a:r>
            <a:r>
              <a:rPr lang="nl-NL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Hoorn – </a:t>
            </a:r>
            <a:r>
              <a:rPr lang="nl-NL" sz="2800" b="1" i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zang</a:t>
            </a:r>
            <a:r>
              <a:rPr lang="nl-NL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nl-NL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Sjoerd Kiewiet – </a:t>
            </a:r>
            <a:r>
              <a:rPr lang="nl-NL" sz="2800" b="1" i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bas</a:t>
            </a:r>
          </a:p>
          <a:p>
            <a:pPr marL="0" indent="0">
              <a:buNone/>
            </a:pPr>
            <a:r>
              <a:rPr lang="nl-NL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Rick Smit – </a:t>
            </a:r>
            <a:r>
              <a:rPr lang="nl-NL" sz="2800" b="1" i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drums</a:t>
            </a:r>
          </a:p>
          <a:p>
            <a:pPr marL="0" indent="0">
              <a:buNone/>
            </a:pPr>
            <a:r>
              <a:rPr lang="nl-NL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Bernard Wieringa – </a:t>
            </a:r>
            <a:r>
              <a:rPr lang="nl-NL" sz="2800" b="1" i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zang</a:t>
            </a:r>
          </a:p>
          <a:p>
            <a:pPr marL="0" indent="0">
              <a:buNone/>
            </a:pPr>
            <a:r>
              <a:rPr lang="nl-NL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Mattanja Wiersum – </a:t>
            </a:r>
            <a:r>
              <a:rPr lang="nl-NL" sz="2800" b="1" i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zang</a:t>
            </a:r>
            <a:r>
              <a:rPr lang="nl-NL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2A32D16-C866-4C25-883B-3B7F75F4D177}"/>
              </a:ext>
            </a:extLst>
          </p:cNvPr>
          <p:cNvSpPr/>
          <p:nvPr/>
        </p:nvSpPr>
        <p:spPr>
          <a:xfrm>
            <a:off x="4283968" y="908720"/>
            <a:ext cx="4737194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Gerben Dwarshuis - </a:t>
            </a:r>
            <a:r>
              <a:rPr lang="nl-NL" sz="2800" b="1" i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geluid</a:t>
            </a:r>
          </a:p>
          <a:p>
            <a:r>
              <a:rPr lang="nl-NL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Edwin Valkema – </a:t>
            </a:r>
            <a:r>
              <a:rPr lang="nl-NL" sz="2800" b="1" i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stream</a:t>
            </a:r>
          </a:p>
          <a:p>
            <a:r>
              <a:rPr lang="nl-NL" sz="2800" b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Paulus de Wit  - </a:t>
            </a:r>
            <a:r>
              <a:rPr lang="nl-NL" sz="2800" b="1" i="1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beamer</a:t>
            </a:r>
          </a:p>
          <a:p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7" name="Picture 2" descr="Afbeelding kan het volgende bevatten: tekst">
            <a:extLst>
              <a:ext uri="{FF2B5EF4-FFF2-40B4-BE49-F238E27FC236}">
                <a16:creationId xmlns:a16="http://schemas.microsoft.com/office/drawing/2014/main" id="{0AB41015-F195-4F3A-8D9D-AF8753FFC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5" y="2311481"/>
            <a:ext cx="3509344" cy="454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46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4729" y="158892"/>
            <a:ext cx="7809272" cy="1280890"/>
          </a:xfrm>
        </p:spPr>
        <p:txBody>
          <a:bodyPr/>
          <a:lstStyle/>
          <a:p>
            <a:r>
              <a:rPr lang="nl-NL" dirty="0">
                <a:solidFill>
                  <a:srgbClr val="00B0F0"/>
                </a:solidFill>
              </a:rPr>
              <a:t>Vragen (1/2)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150378" y="1182364"/>
            <a:ext cx="7809271" cy="5459838"/>
          </a:xfrm>
        </p:spPr>
        <p:txBody>
          <a:bodyPr>
            <a:normAutofit/>
          </a:bodyPr>
          <a:lstStyle/>
          <a:p>
            <a:pPr lvl="0"/>
            <a:r>
              <a:rPr lang="nl-NL" sz="2000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Aanvaard je de hele </a:t>
            </a:r>
            <a:r>
              <a:rPr lang="nl-NL" sz="2000" i="1" u="sng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Bijbel</a:t>
            </a:r>
            <a:r>
              <a:rPr lang="nl-NL" sz="2000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: Oude en Nieuwe Testament, als Gods betrouwbaar evangelie? </a:t>
            </a:r>
            <a:endParaRPr lang="nl-NL" sz="1600" i="1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FFFF00"/>
              </a:highlight>
            </a:endParaRPr>
          </a:p>
          <a:p>
            <a:pPr lvl="1"/>
            <a:r>
              <a:rPr lang="nl-NL" sz="1800" i="1" u="sng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Verwerp</a:t>
            </a:r>
            <a:r>
              <a:rPr lang="nl-NL" sz="1800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 je alles wat daarmee in strijd is? </a:t>
            </a:r>
            <a:endParaRPr lang="nl-NL" sz="1400" i="1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FFFF00"/>
              </a:highlight>
            </a:endParaRPr>
          </a:p>
          <a:p>
            <a:pPr lvl="1"/>
            <a:r>
              <a:rPr lang="nl-NL" sz="1800" i="1" u="sng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Spreek</a:t>
            </a:r>
            <a:r>
              <a:rPr lang="nl-NL" sz="1800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</a:rPr>
              <a:t> je anderen vrijmoedig aan met Gods woorden?</a:t>
            </a:r>
          </a:p>
          <a:p>
            <a:pPr marL="457200" lvl="1" indent="0">
              <a:buNone/>
            </a:pPr>
            <a:endParaRPr lang="nl-NL" sz="1400" i="1" dirty="0"/>
          </a:p>
          <a:p>
            <a:pPr lvl="0"/>
            <a:r>
              <a:rPr lang="nl-NL" sz="2000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FF00"/>
                </a:highlight>
              </a:rPr>
              <a:t>Onderschrijf je de inhoud van de </a:t>
            </a:r>
            <a:r>
              <a:rPr lang="nl-NL" sz="2000" i="1" u="sng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FF00"/>
                </a:highlight>
              </a:rPr>
              <a:t>belijdenisgeschriften</a:t>
            </a:r>
            <a:r>
              <a:rPr lang="nl-NL" sz="2000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FF00"/>
                </a:highlight>
              </a:rPr>
              <a:t> die zijn aangenomen binnen het kerkverband waarvan wij deel uitmaken?</a:t>
            </a:r>
          </a:p>
          <a:p>
            <a:pPr lvl="0"/>
            <a:endParaRPr lang="nl-NL" sz="1600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lvl="0"/>
            <a:r>
              <a:rPr lang="nl-NL" sz="2000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FFFF"/>
                </a:highlight>
              </a:rPr>
              <a:t>Beloof je je in alle opzichten </a:t>
            </a:r>
            <a:r>
              <a:rPr lang="nl-NL" sz="2000" i="1" u="sng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FFFF"/>
                </a:highlight>
              </a:rPr>
              <a:t>respectabel</a:t>
            </a:r>
            <a:r>
              <a:rPr lang="nl-NL" sz="2000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FFFF"/>
                </a:highlight>
              </a:rPr>
              <a:t> te gedragen </a:t>
            </a:r>
          </a:p>
          <a:p>
            <a:pPr lvl="0"/>
            <a:r>
              <a:rPr lang="nl-NL" sz="2000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FFFF"/>
                </a:highlight>
              </a:rPr>
              <a:t>zodat je </a:t>
            </a:r>
            <a:endParaRPr lang="nl-NL" sz="1600" i="1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00FFFF"/>
              </a:highlight>
            </a:endParaRPr>
          </a:p>
          <a:p>
            <a:pPr lvl="1"/>
            <a:r>
              <a:rPr lang="nl-NL" sz="1800" i="1" u="sng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FFFF"/>
                </a:highlight>
              </a:rPr>
              <a:t>geen aanstoot</a:t>
            </a:r>
            <a:r>
              <a:rPr lang="nl-NL" sz="1800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FFFF"/>
                </a:highlight>
              </a:rPr>
              <a:t> vormt </a:t>
            </a:r>
          </a:p>
          <a:p>
            <a:pPr lvl="1"/>
            <a:r>
              <a:rPr lang="nl-NL" sz="1800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FFFF"/>
                </a:highlight>
              </a:rPr>
              <a:t>en het geloof van anderen niet in gevaar brengt</a:t>
            </a:r>
            <a:endParaRPr lang="nl-NL" sz="1400" i="1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00FFFF"/>
              </a:highlight>
            </a:endParaRPr>
          </a:p>
          <a:p>
            <a:pPr lvl="1"/>
            <a:r>
              <a:rPr lang="nl-NL" sz="1800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FFFF"/>
                </a:highlight>
              </a:rPr>
              <a:t>maar juist een </a:t>
            </a:r>
            <a:r>
              <a:rPr lang="nl-NL" sz="1800" i="1" u="sng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FFFF"/>
                </a:highlight>
              </a:rPr>
              <a:t>voorbeeld bent </a:t>
            </a:r>
            <a:r>
              <a:rPr lang="nl-NL" sz="1800" i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00FFFF"/>
                </a:highlight>
              </a:rPr>
              <a:t>door je levensstijl?</a:t>
            </a:r>
            <a:endParaRPr lang="nl-NL" sz="1400" i="1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00FFFF"/>
              </a:highlight>
            </a:endParaRPr>
          </a:p>
          <a:p>
            <a:pPr marL="0" indent="0">
              <a:buNone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41298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68926" y="239102"/>
            <a:ext cx="8911687" cy="1280890"/>
          </a:xfrm>
        </p:spPr>
        <p:txBody>
          <a:bodyPr/>
          <a:lstStyle/>
          <a:p>
            <a:r>
              <a:rPr lang="nl-NL" dirty="0">
                <a:solidFill>
                  <a:srgbClr val="00B0F0"/>
                </a:solidFill>
              </a:rPr>
              <a:t>Vragen (2/2)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21638" y="1205360"/>
            <a:ext cx="7738012" cy="4860757"/>
          </a:xfrm>
        </p:spPr>
        <p:txBody>
          <a:bodyPr>
            <a:normAutofit/>
          </a:bodyPr>
          <a:lstStyle/>
          <a:p>
            <a:pPr lvl="0"/>
            <a:r>
              <a:rPr lang="nl-NL" sz="2000" i="1" dirty="0">
                <a:solidFill>
                  <a:schemeClr val="bg1"/>
                </a:solidFill>
                <a:highlight>
                  <a:srgbClr val="FFFF00"/>
                </a:highlight>
              </a:rPr>
              <a:t>Heb je de gemeente van Jezus Christus, waarbinnen je als pastoraal medewerkers zult functioneren, van harte </a:t>
            </a:r>
            <a:r>
              <a:rPr lang="nl-NL" sz="2000" i="1" u="sng" dirty="0">
                <a:solidFill>
                  <a:schemeClr val="bg1"/>
                </a:solidFill>
                <a:highlight>
                  <a:srgbClr val="FFFF00"/>
                </a:highlight>
              </a:rPr>
              <a:t>lief</a:t>
            </a:r>
            <a:r>
              <a:rPr lang="nl-NL" sz="2000" i="1" dirty="0">
                <a:solidFill>
                  <a:schemeClr val="bg1"/>
                </a:solidFill>
                <a:highlight>
                  <a:srgbClr val="FFFF00"/>
                </a:highlight>
              </a:rPr>
              <a:t>; en beloof je </a:t>
            </a:r>
            <a:r>
              <a:rPr lang="nl-NL" sz="2000" i="1" u="sng" dirty="0">
                <a:solidFill>
                  <a:schemeClr val="bg1"/>
                </a:solidFill>
                <a:highlight>
                  <a:srgbClr val="FFFF00"/>
                </a:highlight>
              </a:rPr>
              <a:t>zuinig</a:t>
            </a:r>
            <a:r>
              <a:rPr lang="nl-NL" sz="2000" i="1" dirty="0">
                <a:solidFill>
                  <a:schemeClr val="bg1"/>
                </a:solidFill>
                <a:highlight>
                  <a:srgbClr val="FFFF00"/>
                </a:highlight>
              </a:rPr>
              <a:t> te zijn op de schapen en lammeren van de Goede Herder?</a:t>
            </a:r>
          </a:p>
          <a:p>
            <a:pPr lvl="0"/>
            <a:endParaRPr lang="nl-NL" sz="1600" i="1" dirty="0">
              <a:solidFill>
                <a:schemeClr val="bg1"/>
              </a:solidFill>
            </a:endParaRPr>
          </a:p>
          <a:p>
            <a:pPr lvl="0"/>
            <a:r>
              <a:rPr lang="nl-NL" sz="2000" i="1" dirty="0">
                <a:solidFill>
                  <a:schemeClr val="bg1"/>
                </a:solidFill>
                <a:highlight>
                  <a:srgbClr val="00FF00"/>
                </a:highlight>
              </a:rPr>
              <a:t>Beloof je om, in </a:t>
            </a:r>
            <a:r>
              <a:rPr lang="nl-NL" sz="2000" i="1" u="sng" dirty="0">
                <a:solidFill>
                  <a:schemeClr val="bg1"/>
                </a:solidFill>
                <a:highlight>
                  <a:srgbClr val="00FF00"/>
                </a:highlight>
              </a:rPr>
              <a:t>samenwerking</a:t>
            </a:r>
            <a:r>
              <a:rPr lang="nl-NL" sz="2000" i="1" dirty="0">
                <a:solidFill>
                  <a:schemeClr val="bg1"/>
                </a:solidFill>
                <a:highlight>
                  <a:srgbClr val="00FF00"/>
                </a:highlight>
              </a:rPr>
              <a:t> met de oudsten en andere pastoraal werkers, de taak die je op je neemt </a:t>
            </a:r>
            <a:r>
              <a:rPr lang="nl-NL" sz="2000" i="1" u="sng" dirty="0">
                <a:solidFill>
                  <a:schemeClr val="bg1"/>
                </a:solidFill>
                <a:highlight>
                  <a:srgbClr val="00FF00"/>
                </a:highlight>
              </a:rPr>
              <a:t>enthousiast en ijverig </a:t>
            </a:r>
            <a:r>
              <a:rPr lang="nl-NL" sz="2000" i="1" dirty="0">
                <a:solidFill>
                  <a:schemeClr val="bg1"/>
                </a:solidFill>
                <a:highlight>
                  <a:srgbClr val="00FF00"/>
                </a:highlight>
              </a:rPr>
              <a:t>te behartigen?</a:t>
            </a:r>
          </a:p>
          <a:p>
            <a:pPr lvl="0"/>
            <a:endParaRPr lang="nl-NL" sz="1600" i="1" dirty="0">
              <a:solidFill>
                <a:schemeClr val="bg1"/>
              </a:solidFill>
            </a:endParaRPr>
          </a:p>
          <a:p>
            <a:pPr lvl="0"/>
            <a:r>
              <a:rPr lang="nl-NL" sz="2000" i="1" dirty="0">
                <a:solidFill>
                  <a:schemeClr val="bg1"/>
                </a:solidFill>
                <a:highlight>
                  <a:srgbClr val="00FFFF"/>
                </a:highlight>
              </a:rPr>
              <a:t>Beloof je </a:t>
            </a:r>
            <a:r>
              <a:rPr lang="nl-NL" sz="2000" i="1" u="sng" dirty="0">
                <a:solidFill>
                  <a:schemeClr val="bg1"/>
                </a:solidFill>
                <a:highlight>
                  <a:srgbClr val="00FFFF"/>
                </a:highlight>
              </a:rPr>
              <a:t>betrouwbaar</a:t>
            </a:r>
            <a:r>
              <a:rPr lang="nl-NL" sz="2000" i="1" dirty="0">
                <a:solidFill>
                  <a:schemeClr val="bg1"/>
                </a:solidFill>
                <a:highlight>
                  <a:srgbClr val="00FFFF"/>
                </a:highlight>
              </a:rPr>
              <a:t> te zijn zodat wat je wordt toevertrouwd </a:t>
            </a:r>
            <a:r>
              <a:rPr lang="nl-NL" sz="2000" i="1" u="sng" dirty="0">
                <a:solidFill>
                  <a:schemeClr val="bg1"/>
                </a:solidFill>
                <a:highlight>
                  <a:srgbClr val="00FFFF"/>
                </a:highlight>
              </a:rPr>
              <a:t>veilig</a:t>
            </a:r>
            <a:r>
              <a:rPr lang="nl-NL" sz="2000" i="1" dirty="0">
                <a:solidFill>
                  <a:schemeClr val="bg1"/>
                </a:solidFill>
                <a:highlight>
                  <a:srgbClr val="00FFFF"/>
                </a:highlight>
              </a:rPr>
              <a:t> bij je is?</a:t>
            </a:r>
            <a:endParaRPr lang="nl-NL" sz="1600" i="1" dirty="0">
              <a:solidFill>
                <a:schemeClr val="bg1"/>
              </a:solidFill>
              <a:highlight>
                <a:srgbClr val="00FFFF"/>
              </a:highlight>
            </a:endParaRPr>
          </a:p>
          <a:p>
            <a:pPr marL="0" indent="0">
              <a:buNone/>
            </a:pPr>
            <a:endParaRPr lang="nl-NL" sz="1600" dirty="0"/>
          </a:p>
        </p:txBody>
      </p:sp>
      <p:sp>
        <p:nvSpPr>
          <p:cNvPr id="4" name="Rechthoek 3"/>
          <p:cNvSpPr/>
          <p:nvPr/>
        </p:nvSpPr>
        <p:spPr>
          <a:xfrm>
            <a:off x="5801771" y="6099832"/>
            <a:ext cx="3089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Ja, dat beloof ik!</a:t>
            </a:r>
          </a:p>
        </p:txBody>
      </p:sp>
    </p:spTree>
    <p:extLst>
      <p:ext uri="{BB962C8B-B14F-4D97-AF65-F5344CB8AC3E}">
        <p14:creationId xmlns:p14="http://schemas.microsoft.com/office/powerpoint/2010/main" val="51830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7859" y="7784"/>
            <a:ext cx="7846142" cy="1280890"/>
          </a:xfrm>
        </p:spPr>
        <p:txBody>
          <a:bodyPr/>
          <a:lstStyle/>
          <a:p>
            <a:r>
              <a:rPr lang="nl-NL" dirty="0">
                <a:solidFill>
                  <a:srgbClr val="00B0F0"/>
                </a:solidFill>
              </a:rPr>
              <a:t>zegen</a:t>
            </a:r>
            <a:r>
              <a:rPr lang="nl-NL" dirty="0"/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297859" y="1524000"/>
            <a:ext cx="7661790" cy="51575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800" dirty="0">
                <a:solidFill>
                  <a:schemeClr val="accent3">
                    <a:lumMod val="20000"/>
                    <a:lumOff val="80000"/>
                  </a:schemeClr>
                </a:solidFill>
                <a:highlight>
                  <a:srgbClr val="000000"/>
                </a:highlight>
                <a:latin typeface="Arial Nova" panose="020B0504020202020204" pitchFamily="34" charset="0"/>
              </a:rPr>
              <a:t>“Moge de Heer uw liefde (…) groot maken, </a:t>
            </a:r>
          </a:p>
          <a:p>
            <a:pPr marL="0" indent="0">
              <a:buNone/>
            </a:pPr>
            <a:r>
              <a:rPr lang="nl-NL" sz="2800" dirty="0">
                <a:solidFill>
                  <a:schemeClr val="accent3">
                    <a:lumMod val="20000"/>
                    <a:lumOff val="80000"/>
                  </a:schemeClr>
                </a:solidFill>
                <a:highlight>
                  <a:srgbClr val="000000"/>
                </a:highlight>
                <a:latin typeface="Arial Nova" panose="020B0504020202020204" pitchFamily="34" charset="0"/>
              </a:rPr>
              <a:t>zodat uw liefde (…) overvloedig wordt (…).</a:t>
            </a:r>
          </a:p>
          <a:p>
            <a:pPr marL="0" indent="0">
              <a:buNone/>
            </a:pPr>
            <a:endParaRPr lang="nl-NL" sz="2800" dirty="0">
              <a:solidFill>
                <a:schemeClr val="accent3">
                  <a:lumMod val="20000"/>
                  <a:lumOff val="80000"/>
                </a:schemeClr>
              </a:solidFill>
              <a:highlight>
                <a:srgbClr val="000000"/>
              </a:highlight>
              <a:latin typeface="Arial Nova" panose="020B0504020202020204" pitchFamily="34" charset="0"/>
            </a:endParaRPr>
          </a:p>
          <a:p>
            <a:pPr marL="0" indent="0">
              <a:buNone/>
            </a:pPr>
            <a:r>
              <a:rPr lang="nl-NL" sz="2800" dirty="0">
                <a:solidFill>
                  <a:schemeClr val="accent3">
                    <a:lumMod val="20000"/>
                    <a:lumOff val="80000"/>
                  </a:schemeClr>
                </a:solidFill>
                <a:highlight>
                  <a:srgbClr val="000000"/>
                </a:highlight>
                <a:latin typeface="Arial Nova" panose="020B0504020202020204" pitchFamily="34" charset="0"/>
              </a:rPr>
              <a:t>Moge de Heer u door die liefde kracht geven, </a:t>
            </a:r>
          </a:p>
          <a:p>
            <a:pPr marL="0" indent="0">
              <a:buNone/>
            </a:pPr>
            <a:r>
              <a:rPr lang="nl-NL" sz="2800" dirty="0">
                <a:solidFill>
                  <a:schemeClr val="accent3">
                    <a:lumMod val="20000"/>
                    <a:lumOff val="80000"/>
                  </a:schemeClr>
                </a:solidFill>
                <a:highlight>
                  <a:srgbClr val="000000"/>
                </a:highlight>
                <a:latin typeface="Arial Nova" panose="020B0504020202020204" pitchFamily="34" charset="0"/>
              </a:rPr>
              <a:t>zodat u zuiver en heilig voor onze God en Vader zult staan </a:t>
            </a:r>
          </a:p>
          <a:p>
            <a:pPr marL="0" indent="0">
              <a:buNone/>
            </a:pPr>
            <a:r>
              <a:rPr lang="nl-NL" sz="2800" dirty="0">
                <a:solidFill>
                  <a:schemeClr val="accent3">
                    <a:lumMod val="20000"/>
                    <a:lumOff val="80000"/>
                  </a:schemeClr>
                </a:solidFill>
                <a:highlight>
                  <a:srgbClr val="000000"/>
                </a:highlight>
                <a:latin typeface="Arial Nova" panose="020B0504020202020204" pitchFamily="34" charset="0"/>
              </a:rPr>
              <a:t>wanneer onze Heer Jezus komt met al zijn engelen. </a:t>
            </a:r>
          </a:p>
          <a:p>
            <a:pPr marL="0" indent="0">
              <a:buNone/>
            </a:pPr>
            <a:endParaRPr lang="nl-NL" sz="2800" dirty="0">
              <a:solidFill>
                <a:schemeClr val="accent3">
                  <a:lumMod val="20000"/>
                  <a:lumOff val="80000"/>
                </a:schemeClr>
              </a:solidFill>
              <a:highlight>
                <a:srgbClr val="000000"/>
              </a:highlight>
              <a:latin typeface="Arial Nova" panose="020B0504020202020204" pitchFamily="34" charset="0"/>
            </a:endParaRPr>
          </a:p>
          <a:p>
            <a:pPr marL="0" indent="0">
              <a:buNone/>
            </a:pPr>
            <a:r>
              <a:rPr lang="nl-NL" sz="2800" dirty="0">
                <a:solidFill>
                  <a:schemeClr val="accent3">
                    <a:lumMod val="20000"/>
                    <a:lumOff val="80000"/>
                  </a:schemeClr>
                </a:solidFill>
                <a:highlight>
                  <a:srgbClr val="000000"/>
                </a:highlight>
                <a:latin typeface="Arial Nova" panose="020B0504020202020204" pitchFamily="34" charset="0"/>
              </a:rPr>
              <a:t>Amen.”</a:t>
            </a:r>
            <a:r>
              <a:rPr lang="nl-NL" sz="2800" dirty="0">
                <a:solidFill>
                  <a:schemeClr val="accent3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 </a:t>
            </a:r>
          </a:p>
          <a:p>
            <a:pPr marL="0" indent="0" algn="r">
              <a:buNone/>
            </a:pPr>
            <a:r>
              <a:rPr lang="nl-NL" dirty="0"/>
              <a:t>(I </a:t>
            </a:r>
            <a:r>
              <a:rPr lang="nl-NL" dirty="0" err="1"/>
              <a:t>Tessalonicenzen</a:t>
            </a:r>
            <a:r>
              <a:rPr lang="nl-NL" dirty="0"/>
              <a:t> 3,12.13)</a:t>
            </a:r>
          </a:p>
          <a:p>
            <a:pPr marL="0" indent="0">
              <a:buNone/>
            </a:pPr>
            <a:endParaRPr lang="nl-NL" sz="2400" dirty="0">
              <a:solidFill>
                <a:schemeClr val="accent3">
                  <a:lumMod val="20000"/>
                  <a:lumOff val="80000"/>
                </a:schemeClr>
              </a:solidFill>
              <a:highlight>
                <a:srgbClr val="000000"/>
              </a:highlight>
              <a:latin typeface="Colonna MT" panose="04020805060202030203" pitchFamily="82" charset="0"/>
            </a:endParaRPr>
          </a:p>
          <a:p>
            <a:pPr marL="0" indent="0">
              <a:buNone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10404637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B0F0"/>
                </a:solidFill>
              </a:rPr>
              <a:t>aanspraak gemeente</a:t>
            </a:r>
            <a:br>
              <a:rPr lang="nl-NL" dirty="0">
                <a:solidFill>
                  <a:srgbClr val="00B0F0"/>
                </a:solidFill>
              </a:rPr>
            </a:br>
            <a:endParaRPr lang="nl-NL" dirty="0">
              <a:solidFill>
                <a:srgbClr val="00B0F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75656" y="2133600"/>
            <a:ext cx="7523564" cy="42030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2000" dirty="0"/>
          </a:p>
          <a:p>
            <a:pPr marL="0" indent="0">
              <a:buNone/>
            </a:pPr>
            <a:r>
              <a:rPr lang="nl-NL" sz="2400" b="1" dirty="0"/>
              <a:t>Ontvang deze broeder met respect om Jezus’ wil.</a:t>
            </a:r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r>
              <a:rPr lang="nl-NL" sz="2400" b="1" dirty="0"/>
              <a:t>Stel u open voor wat de Heilige Geest ons in hem wil geven.</a:t>
            </a:r>
          </a:p>
          <a:p>
            <a:pPr marL="0" indent="0">
              <a:buNone/>
            </a:pPr>
            <a:endParaRPr lang="nl-NL" sz="2400" b="1" dirty="0"/>
          </a:p>
          <a:p>
            <a:pPr marL="0" indent="0">
              <a:buNone/>
            </a:pPr>
            <a:r>
              <a:rPr lang="nl-NL" sz="2400" b="1" dirty="0"/>
              <a:t>Draag hem in uw gebeden.</a:t>
            </a:r>
          </a:p>
          <a:p>
            <a:pPr marL="0" indent="0">
              <a:buNone/>
            </a:pP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745744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00B0F0"/>
                </a:solidFill>
              </a:rPr>
              <a:t>zingen (staande)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758065" y="1905000"/>
            <a:ext cx="5766263" cy="4564380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nl-NL" sz="2800" dirty="0"/>
          </a:p>
          <a:p>
            <a:pPr marL="0" indent="0" algn="ctr">
              <a:buNone/>
            </a:pPr>
            <a:endParaRPr lang="nl-NL" sz="2800" dirty="0"/>
          </a:p>
          <a:p>
            <a:pPr marL="0" indent="0" algn="ctr">
              <a:buNone/>
            </a:pPr>
            <a:r>
              <a:rPr lang="nl-NL" sz="5700" dirty="0"/>
              <a:t>“Zing een nieuw lied voor God de Here”</a:t>
            </a:r>
          </a:p>
          <a:p>
            <a:pPr marL="0" indent="0" algn="ctr">
              <a:buNone/>
            </a:pPr>
            <a:endParaRPr lang="nl-NL" sz="5700" dirty="0"/>
          </a:p>
          <a:p>
            <a:pPr marL="0" indent="0" algn="ctr">
              <a:buNone/>
            </a:pPr>
            <a:r>
              <a:rPr lang="nl-NL" sz="5700" dirty="0"/>
              <a:t>“De </a:t>
            </a:r>
            <a:r>
              <a:rPr lang="nl-NL" sz="5700" dirty="0" err="1"/>
              <a:t>Heil’ge</a:t>
            </a:r>
            <a:r>
              <a:rPr lang="nl-NL" sz="5700" dirty="0"/>
              <a:t> Geest geeft taal en teken”</a:t>
            </a:r>
          </a:p>
          <a:p>
            <a:pPr marL="0" indent="0">
              <a:buNone/>
            </a:pPr>
            <a:endParaRPr lang="nl-NL" sz="4000" dirty="0"/>
          </a:p>
          <a:p>
            <a:pPr marL="0" indent="0">
              <a:buNone/>
            </a:pPr>
            <a:endParaRPr lang="nl-NL" sz="800" dirty="0">
              <a:solidFill>
                <a:srgbClr val="FFFF00"/>
              </a:solidFill>
              <a:latin typeface="Brush Script MT" panose="03060802040406070304" pitchFamily="66" charset="0"/>
            </a:endParaRPr>
          </a:p>
          <a:p>
            <a:pPr marL="0" indent="0">
              <a:buNone/>
            </a:pPr>
            <a:endParaRPr lang="nl-NL" sz="800" dirty="0"/>
          </a:p>
          <a:p>
            <a:pPr marL="0" indent="0">
              <a:buNone/>
            </a:pPr>
            <a:r>
              <a:rPr lang="nl-NL" sz="800" dirty="0"/>
              <a:t> </a:t>
            </a:r>
          </a:p>
          <a:p>
            <a:pPr marL="0" indent="0" algn="r">
              <a:buNone/>
            </a:pPr>
            <a:endParaRPr lang="nl-NL" sz="800" dirty="0"/>
          </a:p>
          <a:p>
            <a:pPr marL="0" indent="0" algn="r">
              <a:buNone/>
            </a:pPr>
            <a:endParaRPr lang="nl-NL" sz="800" dirty="0"/>
          </a:p>
          <a:p>
            <a:pPr marL="0" indent="0" algn="r">
              <a:buNone/>
            </a:pPr>
            <a:endParaRPr lang="nl-NL" sz="800" dirty="0"/>
          </a:p>
          <a:p>
            <a:pPr marL="0" indent="0" algn="r">
              <a:buNone/>
            </a:pPr>
            <a:r>
              <a:rPr lang="nl-NL" sz="800" dirty="0"/>
              <a:t>[</a:t>
            </a:r>
          </a:p>
        </p:txBody>
      </p:sp>
    </p:spTree>
    <p:extLst>
      <p:ext uri="{BB962C8B-B14F-4D97-AF65-F5344CB8AC3E}">
        <p14:creationId xmlns:p14="http://schemas.microsoft.com/office/powerpoint/2010/main" val="2633234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Afbeeldingsresultaat voor belijdenis doen belijden is doen">
            <a:extLst>
              <a:ext uri="{FF2B5EF4-FFF2-40B4-BE49-F238E27FC236}">
                <a16:creationId xmlns:a16="http://schemas.microsoft.com/office/drawing/2014/main" id="{2ED9034B-3E6C-4783-A0D2-44B99D798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141" y="2492896"/>
            <a:ext cx="4365104" cy="436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FBE9C9-A4B4-4429-BAF7-CED7F05DB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78098"/>
          </a:xfrm>
        </p:spPr>
        <p:txBody>
          <a:bodyPr/>
          <a:lstStyle/>
          <a:p>
            <a:r>
              <a:rPr lang="nl-NL" dirty="0">
                <a:solidFill>
                  <a:srgbClr val="FFFF00"/>
                </a:solidFill>
                <a:highlight>
                  <a:srgbClr val="000080"/>
                </a:highlight>
              </a:rPr>
              <a:t>loop te koop met je doop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279043-9C13-4B52-B0A1-DA149A22D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5050904" cy="1828800"/>
          </a:xfrm>
          <a:solidFill>
            <a:srgbClr val="FFFF00"/>
          </a:solidFill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chemeClr val="accent1">
                    <a:lumMod val="10000"/>
                  </a:schemeClr>
                </a:solidFill>
              </a:rPr>
              <a:t>microfoon met echo</a:t>
            </a:r>
          </a:p>
          <a:p>
            <a:pPr marL="0" indent="0">
              <a:buNone/>
            </a:pPr>
            <a:r>
              <a:rPr lang="nl-NL" dirty="0">
                <a:solidFill>
                  <a:schemeClr val="accent1">
                    <a:lumMod val="10000"/>
                  </a:schemeClr>
                </a:solidFill>
              </a:rPr>
              <a:t>van doop naar avondmaal</a:t>
            </a:r>
          </a:p>
          <a:p>
            <a:pPr marL="0" indent="0">
              <a:buNone/>
            </a:pPr>
            <a:r>
              <a:rPr lang="nl-NL" dirty="0">
                <a:solidFill>
                  <a:schemeClr val="accent1">
                    <a:lumMod val="10000"/>
                  </a:schemeClr>
                </a:solidFill>
              </a:rPr>
              <a:t>belijdenis doen in o.t.t.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8BF490D-D90F-48C9-8FAE-9AB46C3BEE09}"/>
              </a:ext>
            </a:extLst>
          </p:cNvPr>
          <p:cNvSpPr/>
          <p:nvPr/>
        </p:nvSpPr>
        <p:spPr>
          <a:xfrm>
            <a:off x="7091069" y="899428"/>
            <a:ext cx="612668" cy="461665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>
            <a:spAutoFit/>
          </a:bodyPr>
          <a:lstStyle/>
          <a:p>
            <a:r>
              <a:rPr lang="nl-NL" sz="2400" dirty="0">
                <a:ln w="0"/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00FF00"/>
                </a:highlight>
              </a:rPr>
              <a:t>1/4</a:t>
            </a:r>
          </a:p>
        </p:txBody>
      </p:sp>
    </p:spTree>
    <p:extLst>
      <p:ext uri="{BB962C8B-B14F-4D97-AF65-F5344CB8AC3E}">
        <p14:creationId xmlns:p14="http://schemas.microsoft.com/office/powerpoint/2010/main" val="252691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DD1CFA2-B1A3-4093-9766-D9786BE39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9" y="1335355"/>
            <a:ext cx="4139952" cy="551993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FBE9C9-A4B4-4429-BAF7-CED7F05DB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78098"/>
          </a:xfrm>
        </p:spPr>
        <p:txBody>
          <a:bodyPr/>
          <a:lstStyle/>
          <a:p>
            <a:r>
              <a:rPr lang="nl-NL" dirty="0">
                <a:solidFill>
                  <a:srgbClr val="FFFF00"/>
                </a:solidFill>
                <a:highlight>
                  <a:srgbClr val="000080"/>
                </a:highlight>
              </a:rPr>
              <a:t>loop te koop met je doop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279043-9C13-4B52-B0A1-DA149A22D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5410944" cy="3124944"/>
          </a:xfrm>
          <a:solidFill>
            <a:srgbClr val="FFFF00"/>
          </a:solidFill>
        </p:spPr>
        <p:txBody>
          <a:bodyPr/>
          <a:lstStyle/>
          <a:p>
            <a:pPr marL="0" indent="0">
              <a:buNone/>
            </a:pPr>
            <a:r>
              <a:rPr lang="nl-NL" dirty="0"/>
              <a:t>roepen van de daken</a:t>
            </a:r>
          </a:p>
          <a:p>
            <a:pPr marL="0" indent="0">
              <a:buNone/>
            </a:pPr>
            <a:r>
              <a:rPr lang="nl-NL" dirty="0"/>
              <a:t>hóóggestemde ínstemming</a:t>
            </a:r>
          </a:p>
          <a:p>
            <a:pPr marL="0" indent="0">
              <a:buNone/>
            </a:pPr>
            <a:r>
              <a:rPr lang="nl-NL" dirty="0"/>
              <a:t>Redder voor Jan en alleman</a:t>
            </a:r>
          </a:p>
          <a:p>
            <a:pPr marL="0" indent="0">
              <a:buNone/>
            </a:pPr>
            <a:r>
              <a:rPr lang="nl-NL" dirty="0"/>
              <a:t>beamend </a:t>
            </a:r>
            <a:r>
              <a:rPr lang="nl-NL" dirty="0" err="1"/>
              <a:t>be-amen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kerk = publieke omroep</a:t>
            </a:r>
          </a:p>
          <a:p>
            <a:pPr marL="0" indent="0">
              <a:buNone/>
            </a:pPr>
            <a:endParaRPr lang="nl-NL" dirty="0">
              <a:solidFill>
                <a:schemeClr val="accent1">
                  <a:lumMod val="10000"/>
                </a:schemeClr>
              </a:solidFill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A5A46A4-B3B8-43A5-9A3B-7B04AD279577}"/>
              </a:ext>
            </a:extLst>
          </p:cNvPr>
          <p:cNvSpPr/>
          <p:nvPr/>
        </p:nvSpPr>
        <p:spPr>
          <a:xfrm>
            <a:off x="7163077" y="899428"/>
            <a:ext cx="612668" cy="461665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>
            <a:spAutoFit/>
          </a:bodyPr>
          <a:lstStyle/>
          <a:p>
            <a:r>
              <a:rPr lang="nl-NL" sz="2400" dirty="0">
                <a:ln w="0"/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00FF00"/>
                </a:highlight>
              </a:rPr>
              <a:t>2/4</a:t>
            </a:r>
          </a:p>
        </p:txBody>
      </p:sp>
    </p:spTree>
    <p:extLst>
      <p:ext uri="{BB962C8B-B14F-4D97-AF65-F5344CB8AC3E}">
        <p14:creationId xmlns:p14="http://schemas.microsoft.com/office/powerpoint/2010/main" val="3973127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8" descr="Gerelateerde afbeelding">
            <a:extLst>
              <a:ext uri="{FF2B5EF4-FFF2-40B4-BE49-F238E27FC236}">
                <a16:creationId xmlns:a16="http://schemas.microsoft.com/office/drawing/2014/main" id="{F7E835C8-019E-4D98-8DA9-76E91A097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358008"/>
            <a:ext cx="4499992" cy="4499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2FBE9C9-A4B4-4429-BAF7-CED7F05DB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78098"/>
          </a:xfrm>
        </p:spPr>
        <p:txBody>
          <a:bodyPr/>
          <a:lstStyle/>
          <a:p>
            <a:r>
              <a:rPr lang="nl-NL" dirty="0">
                <a:solidFill>
                  <a:srgbClr val="FFFF00"/>
                </a:solidFill>
                <a:highlight>
                  <a:srgbClr val="000080"/>
                </a:highlight>
              </a:rPr>
              <a:t>loop te koop met je doop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279043-9C13-4B52-B0A1-DA149A22D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5194920" cy="3052936"/>
          </a:xfrm>
          <a:solidFill>
            <a:srgbClr val="FFFF00"/>
          </a:solidFill>
        </p:spPr>
        <p:txBody>
          <a:bodyPr/>
          <a:lstStyle/>
          <a:p>
            <a:pPr marL="0" indent="0">
              <a:buNone/>
            </a:pPr>
            <a:r>
              <a:rPr lang="nl-NL" dirty="0"/>
              <a:t>kleur bekennen</a:t>
            </a:r>
          </a:p>
          <a:p>
            <a:pPr marL="0" indent="0">
              <a:buNone/>
            </a:pPr>
            <a:r>
              <a:rPr lang="nl-NL" dirty="0"/>
              <a:t>Martyria en martelaar</a:t>
            </a:r>
          </a:p>
          <a:p>
            <a:pPr marL="0" indent="0">
              <a:buNone/>
            </a:pPr>
            <a:r>
              <a:rPr lang="nl-NL" dirty="0"/>
              <a:t>niet joúw maar zíjn gelijk</a:t>
            </a:r>
          </a:p>
          <a:p>
            <a:pPr marL="0" indent="0">
              <a:buNone/>
            </a:pPr>
            <a:r>
              <a:rPr lang="nl-NL" dirty="0"/>
              <a:t>voor Pontius Pilatus</a:t>
            </a:r>
          </a:p>
          <a:p>
            <a:pPr marL="0" indent="0">
              <a:buNone/>
            </a:pPr>
            <a:r>
              <a:rPr lang="nl-NL" dirty="0"/>
              <a:t>derde gebod, eerste bede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7058A462-1766-4666-B340-D14D4C3BCB2D}"/>
              </a:ext>
            </a:extLst>
          </p:cNvPr>
          <p:cNvSpPr/>
          <p:nvPr/>
        </p:nvSpPr>
        <p:spPr>
          <a:xfrm>
            <a:off x="7127684" y="879103"/>
            <a:ext cx="612668" cy="461665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>
            <a:spAutoFit/>
          </a:bodyPr>
          <a:lstStyle/>
          <a:p>
            <a:r>
              <a:rPr lang="nl-NL" sz="2400" dirty="0">
                <a:ln w="0"/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00FF00"/>
                </a:highlight>
              </a:rPr>
              <a:t>3/4</a:t>
            </a:r>
          </a:p>
        </p:txBody>
      </p:sp>
    </p:spTree>
    <p:extLst>
      <p:ext uri="{BB962C8B-B14F-4D97-AF65-F5344CB8AC3E}">
        <p14:creationId xmlns:p14="http://schemas.microsoft.com/office/powerpoint/2010/main" val="2204628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FBE9C9-A4B4-4429-BAF7-CED7F05DB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0622"/>
            <a:ext cx="8229600" cy="778098"/>
          </a:xfrm>
        </p:spPr>
        <p:txBody>
          <a:bodyPr/>
          <a:lstStyle/>
          <a:p>
            <a:r>
              <a:rPr lang="nl-NL" dirty="0">
                <a:solidFill>
                  <a:srgbClr val="FFFF00"/>
                </a:solidFill>
                <a:highlight>
                  <a:srgbClr val="000080"/>
                </a:highlight>
              </a:rPr>
              <a:t>loop te koop met je doop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4279043-9C13-4B52-B0A1-DA149A22D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6275040" cy="1900808"/>
          </a:xfrm>
          <a:solidFill>
            <a:srgbClr val="FFFF00"/>
          </a:solidFill>
        </p:spPr>
        <p:txBody>
          <a:bodyPr/>
          <a:lstStyle/>
          <a:p>
            <a:pPr marL="0" indent="0">
              <a:buNone/>
            </a:pPr>
            <a:r>
              <a:rPr lang="nl-NL" dirty="0"/>
              <a:t>het moet van twee kanten komen</a:t>
            </a:r>
          </a:p>
          <a:p>
            <a:pPr marL="0" indent="0">
              <a:buNone/>
            </a:pPr>
            <a:r>
              <a:rPr lang="nl-NL" dirty="0"/>
              <a:t>als het erop aankomt…</a:t>
            </a:r>
          </a:p>
          <a:p>
            <a:pPr marL="0" indent="0">
              <a:buNone/>
            </a:pPr>
            <a:r>
              <a:rPr lang="nl-NL" dirty="0"/>
              <a:t>niet voor jezelf houden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8217CCAE-3CAA-4692-AB82-13CB98FBB07E}"/>
              </a:ext>
            </a:extLst>
          </p:cNvPr>
          <p:cNvSpPr/>
          <p:nvPr/>
        </p:nvSpPr>
        <p:spPr>
          <a:xfrm>
            <a:off x="7127684" y="836712"/>
            <a:ext cx="612668" cy="461665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none">
            <a:spAutoFit/>
          </a:bodyPr>
          <a:lstStyle/>
          <a:p>
            <a:r>
              <a:rPr lang="nl-NL" sz="2400" dirty="0">
                <a:ln w="0"/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00FF00"/>
                </a:highlight>
              </a:rPr>
              <a:t>4/4</a:t>
            </a:r>
          </a:p>
        </p:txBody>
      </p:sp>
      <p:pic>
        <p:nvPicPr>
          <p:cNvPr id="5" name="Picture 10" descr="Gerelateerde afbeelding">
            <a:extLst>
              <a:ext uri="{FF2B5EF4-FFF2-40B4-BE49-F238E27FC236}">
                <a16:creationId xmlns:a16="http://schemas.microsoft.com/office/drawing/2014/main" id="{F4283292-0D90-47A7-8FF3-EA016A0A33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" t="-11460" r="-2036" b="11460"/>
          <a:stretch/>
        </p:blipFill>
        <p:spPr bwMode="auto">
          <a:xfrm>
            <a:off x="5652120" y="1497853"/>
            <a:ext cx="3570510" cy="5387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411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9763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persoon, muur, binnen, vrouw&#10;&#10;Automatisch gegenereerde beschrijving">
            <a:extLst>
              <a:ext uri="{FF2B5EF4-FFF2-40B4-BE49-F238E27FC236}">
                <a16:creationId xmlns:a16="http://schemas.microsoft.com/office/drawing/2014/main" id="{61C83B65-4D9F-4D25-BDC9-23C333172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3960440" cy="52823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58D9D83-F703-4D81-868D-996ECF1B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634082"/>
          </a:xfrm>
          <a:solidFill>
            <a:schemeClr val="bg1"/>
          </a:solidFill>
        </p:spPr>
        <p:txBody>
          <a:bodyPr/>
          <a:lstStyle/>
          <a:p>
            <a:r>
              <a:rPr lang="nl-NL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Annelyn</a:t>
            </a:r>
            <a:endParaRPr lang="nl-N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ED9DC6-9F77-491D-B5E7-46C2E3FA1A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1576" y="1600200"/>
            <a:ext cx="5122912" cy="4525963"/>
          </a:xfrm>
        </p:spPr>
        <p:txBody>
          <a:bodyPr/>
          <a:lstStyle/>
          <a:p>
            <a:pPr marL="0" indent="0">
              <a:buNone/>
            </a:pPr>
            <a:r>
              <a:rPr lang="nl-NL" dirty="0">
                <a:solidFill>
                  <a:srgbClr val="FFFF00"/>
                </a:solidFill>
                <a:highlight>
                  <a:srgbClr val="000080"/>
                </a:highlight>
              </a:rPr>
              <a:t>Zoveel ben je Mij waard, zoveel beteken je voor Me, zoveel houd Ik van je…</a:t>
            </a:r>
          </a:p>
          <a:p>
            <a:pPr marL="0" indent="0">
              <a:buNone/>
            </a:pPr>
            <a:r>
              <a:rPr lang="nl-NL" sz="2400" i="1" dirty="0">
                <a:solidFill>
                  <a:srgbClr val="FFFF00"/>
                </a:solidFill>
                <a:highlight>
                  <a:srgbClr val="000080"/>
                </a:highlight>
              </a:rPr>
              <a:t>J</a:t>
            </a:r>
            <a:r>
              <a:rPr lang="nl-NL" sz="2400" i="1" dirty="0">
                <a:solidFill>
                  <a:srgbClr val="FFFF00"/>
                </a:solidFill>
                <a:highlight>
                  <a:srgbClr val="0000FF"/>
                </a:highlight>
              </a:rPr>
              <a:t>esaja 43,4 </a:t>
            </a:r>
            <a:r>
              <a:rPr lang="nl-NL" sz="1800" i="1" dirty="0">
                <a:solidFill>
                  <a:srgbClr val="FFFF00"/>
                </a:solidFill>
                <a:highlight>
                  <a:srgbClr val="0000FF"/>
                </a:highlight>
              </a:rPr>
              <a:t>GNB</a:t>
            </a:r>
            <a:endParaRPr lang="nl-NL" sz="2400" i="1" dirty="0">
              <a:solidFill>
                <a:srgbClr val="FFFF00"/>
              </a:solidFill>
              <a:highlight>
                <a:srgbClr val="0000FF"/>
              </a:highlight>
            </a:endParaRPr>
          </a:p>
          <a:p>
            <a:pPr marL="0" indent="0">
              <a:buNone/>
            </a:pPr>
            <a:endParaRPr lang="nl-NL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2400" dirty="0"/>
          </a:p>
        </p:txBody>
      </p:sp>
      <p:pic>
        <p:nvPicPr>
          <p:cNvPr id="6" name="Picture 14" descr="Gerelateerde afbeelding">
            <a:extLst>
              <a:ext uri="{FF2B5EF4-FFF2-40B4-BE49-F238E27FC236}">
                <a16:creationId xmlns:a16="http://schemas.microsoft.com/office/drawing/2014/main" id="{EC043C5A-DCF8-40BE-BF0E-38D1224B8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36" y="3672246"/>
            <a:ext cx="2808312" cy="317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10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140791-800B-434E-B0BA-8F87A5850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630"/>
            <a:ext cx="8229600" cy="634082"/>
          </a:xfrm>
          <a:solidFill>
            <a:schemeClr val="bg1"/>
          </a:solidFill>
        </p:spPr>
        <p:txBody>
          <a:bodyPr/>
          <a:lstStyle/>
          <a:p>
            <a:r>
              <a:rPr lang="nl-NL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Arieke</a:t>
            </a:r>
            <a:endParaRPr lang="nl-NL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Afbeelding 4" descr="Afbeelding met persoon, gebouw, buiten, vrouw&#10;&#10;Automatisch gegenereerde beschrijving">
            <a:extLst>
              <a:ext uri="{FF2B5EF4-FFF2-40B4-BE49-F238E27FC236}">
                <a16:creationId xmlns:a16="http://schemas.microsoft.com/office/drawing/2014/main" id="{FE5CF9DE-4EE6-4177-BF05-5A19461FAD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8640"/>
            <a:ext cx="3024336" cy="52144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66544C6-1881-4B34-A02F-C46B7493D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7480" y="836712"/>
            <a:ext cx="5987008" cy="3672408"/>
          </a:xfrm>
        </p:spPr>
        <p:txBody>
          <a:bodyPr/>
          <a:lstStyle/>
          <a:p>
            <a:pPr marL="0" indent="0">
              <a:buNone/>
            </a:pPr>
            <a:r>
              <a:rPr lang="nl-NL" sz="1800" dirty="0">
                <a:solidFill>
                  <a:schemeClr val="bg1"/>
                </a:solidFill>
              </a:rPr>
              <a:t> </a:t>
            </a:r>
          </a:p>
          <a:p>
            <a:pPr marL="0" indent="0">
              <a:buNone/>
            </a:pPr>
            <a:r>
              <a:rPr lang="nl-NL" dirty="0">
                <a:solidFill>
                  <a:srgbClr val="FFFF00"/>
                </a:solidFill>
                <a:highlight>
                  <a:srgbClr val="000080"/>
                </a:highlight>
              </a:rPr>
              <a:t>Hoe langer je op catechisatie zit hoe serieuzer je wordt over belijdenis doen.  </a:t>
            </a:r>
          </a:p>
          <a:p>
            <a:pPr marL="0" indent="0">
              <a:buNone/>
            </a:pPr>
            <a:endParaRPr lang="nl-NL" dirty="0">
              <a:solidFill>
                <a:srgbClr val="FFFF00"/>
              </a:solidFill>
              <a:highlight>
                <a:srgbClr val="000080"/>
              </a:highlight>
            </a:endParaRPr>
          </a:p>
          <a:p>
            <a:pPr marL="0" indent="0">
              <a:buNone/>
            </a:pPr>
            <a:endParaRPr lang="nl-NL" sz="1800" dirty="0">
              <a:solidFill>
                <a:schemeClr val="bg1"/>
              </a:solidFill>
            </a:endParaRPr>
          </a:p>
        </p:txBody>
      </p:sp>
      <p:pic>
        <p:nvPicPr>
          <p:cNvPr id="6" name="Picture 14" descr="Gerelateerde afbeelding">
            <a:extLst>
              <a:ext uri="{FF2B5EF4-FFF2-40B4-BE49-F238E27FC236}">
                <a16:creationId xmlns:a16="http://schemas.microsoft.com/office/drawing/2014/main" id="{B218CAEF-7B77-4A3D-AFC7-E91EE18CE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3685169"/>
            <a:ext cx="2808312" cy="3171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5622B215-B570-4035-B6B0-21D03AFD8F3D}"/>
              </a:ext>
            </a:extLst>
          </p:cNvPr>
          <p:cNvSpPr/>
          <p:nvPr/>
        </p:nvSpPr>
        <p:spPr>
          <a:xfrm>
            <a:off x="107504" y="5229200"/>
            <a:ext cx="59870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solidFill>
                  <a:srgbClr val="FFFF00"/>
                </a:solidFill>
                <a:highlight>
                  <a:srgbClr val="000080"/>
                </a:highlight>
              </a:rPr>
              <a:t>Ik bedank God elke dag weer dat ik mag zijn als de persoon wie ik nu ben.</a:t>
            </a:r>
          </a:p>
        </p:txBody>
      </p:sp>
    </p:spTree>
    <p:extLst>
      <p:ext uri="{BB962C8B-B14F-4D97-AF65-F5344CB8AC3E}">
        <p14:creationId xmlns:p14="http://schemas.microsoft.com/office/powerpoint/2010/main" val="2469154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ert">
  <a:themeElements>
    <a:clrScheme name="Sliert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Slier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ert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5014</TotalTime>
  <Words>837</Words>
  <Application>Microsoft Office PowerPoint</Application>
  <PresentationFormat>Diavoorstelling (4:3)</PresentationFormat>
  <Paragraphs>168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24</vt:i4>
      </vt:variant>
    </vt:vector>
  </HeadingPairs>
  <TitlesOfParts>
    <vt:vector size="32" baseType="lpstr">
      <vt:lpstr>Arial</vt:lpstr>
      <vt:lpstr>Arial Nova</vt:lpstr>
      <vt:lpstr>Brush Script MT</vt:lpstr>
      <vt:lpstr>Century Gothic</vt:lpstr>
      <vt:lpstr>Colonna MT</vt:lpstr>
      <vt:lpstr>Wingdings 3</vt:lpstr>
      <vt:lpstr>Diseño predeterminado</vt:lpstr>
      <vt:lpstr>Sliert</vt:lpstr>
      <vt:lpstr>loop te koop met je doop</vt:lpstr>
      <vt:lpstr>met medewerking van:</vt:lpstr>
      <vt:lpstr>loop te koop met je doop</vt:lpstr>
      <vt:lpstr>loop te koop met je doop</vt:lpstr>
      <vt:lpstr>loop te koop met je doop</vt:lpstr>
      <vt:lpstr>loop te koop met je doop</vt:lpstr>
      <vt:lpstr>PowerPoint-presentatie</vt:lpstr>
      <vt:lpstr>Annelyn</vt:lpstr>
      <vt:lpstr>Arieke</vt:lpstr>
      <vt:lpstr>Jacco</vt:lpstr>
      <vt:lpstr>Rick</vt:lpstr>
      <vt:lpstr>Thijs</vt:lpstr>
      <vt:lpstr>Harold</vt:lpstr>
      <vt:lpstr>Frank</vt:lpstr>
      <vt:lpstr>PowerPoint-presentatie</vt:lpstr>
      <vt:lpstr>aanstelling pastoraal medewerker</vt:lpstr>
      <vt:lpstr>inleiding (1/3) </vt:lpstr>
      <vt:lpstr>inleiding (2/3) </vt:lpstr>
      <vt:lpstr>inleiding (3/3) </vt:lpstr>
      <vt:lpstr>Vragen (1/2)</vt:lpstr>
      <vt:lpstr>Vragen (2/2)</vt:lpstr>
      <vt:lpstr>zegen </vt:lpstr>
      <vt:lpstr>aanspraak gemeente </vt:lpstr>
      <vt:lpstr>zingen (staande)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Marten de Vries</dc:creator>
  <cp:lastModifiedBy>Marten de Vries</cp:lastModifiedBy>
  <cp:revision>75</cp:revision>
  <dcterms:created xsi:type="dcterms:W3CDTF">2015-01-19T08:45:19Z</dcterms:created>
  <dcterms:modified xsi:type="dcterms:W3CDTF">2019-06-08T17:44:09Z</dcterms:modified>
</cp:coreProperties>
</file>