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21" r:id="rId6"/>
    <p:sldId id="323" r:id="rId7"/>
    <p:sldId id="322" r:id="rId8"/>
    <p:sldId id="324" r:id="rId9"/>
  </p:sldIdLst>
  <p:sldSz cx="9144000" cy="6858000" type="screen4x3"/>
  <p:notesSz cx="6858000" cy="9144000"/>
  <p:custDataLst>
    <p:tags r:id="rId12"/>
  </p:custDataLst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29" autoAdjust="0"/>
  </p:normalViewPr>
  <p:slideViewPr>
    <p:cSldViewPr showGuides="1">
      <p:cViewPr varScale="1">
        <p:scale>
          <a:sx n="10" d="100"/>
          <a:sy n="10" d="100"/>
        </p:scale>
        <p:origin x="0" y="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7E04FE1-D115-48E0-9987-FBEDDAC377FE}" type="datetime1">
              <a:rPr lang="nl-NL" smtClean="0"/>
              <a:t>1-4-2019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036ED8C-C32A-42A9-8F2D-FCFA3F3FF542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92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97FCB-EAD7-4E01-A24C-81980316FDE6}" type="datetime1">
              <a:rPr lang="nl-NL" noProof="0" smtClean="0"/>
              <a:pPr/>
              <a:t>1-4-2019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1DFC32-EAF3-4FEE-B58A-C5CE79901296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94198B-7604-4823-A2B2-E00C4DAAF232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6EF1C8-B324-4DE1-9001-A012F185C502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46F9E0-3E6B-4ABE-B91D-461D88959A2B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9C2732-C85D-4EA1-BF45-A6DED9FA3C67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2D1A15-5AEC-41D7-A941-22B17E415009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D4B0DC-6099-4551-903D-D0E38B91A69A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7C09E3-03FC-4276-95A2-80103FC6B84A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8FEDA-6EC5-44EE-8A0B-4C469F5148E7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23DD-619C-42F0-9368-093A6C48B9EC}" type="datetime1">
              <a:rPr lang="nl-NL" smtClean="0"/>
              <a:pPr/>
              <a:t>1-4-2019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18864" y="116632"/>
            <a:ext cx="8229600" cy="1221158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sz="8000" b="1" i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mens, erger je niet!</a:t>
            </a:r>
            <a:endParaRPr lang="nl-NL" b="1" i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8136904" cy="1943472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rtl="0"/>
            <a:r>
              <a:rPr lang="nl-NL" sz="3200" dirty="0"/>
              <a:t>Bedum, 31 maart 2019</a:t>
            </a:r>
          </a:p>
          <a:p>
            <a:pPr rtl="0"/>
            <a:endParaRPr lang="nl-NL" sz="3200" dirty="0"/>
          </a:p>
          <a:p>
            <a:pPr rtl="0"/>
            <a:endParaRPr lang="nl-NL" sz="3200" dirty="0"/>
          </a:p>
          <a:p>
            <a:pPr algn="r" rtl="0"/>
            <a:r>
              <a:rPr lang="nl-NL" sz="3200" dirty="0"/>
              <a:t>Ds. Marten de Vries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FD897A3D-94C2-41E9-AA14-C3A37B35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79" y="1484784"/>
            <a:ext cx="4978445" cy="32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10A3C35-7F7D-4FFB-9639-44BCA8168CDC}"/>
              </a:ext>
            </a:extLst>
          </p:cNvPr>
          <p:cNvSpPr/>
          <p:nvPr/>
        </p:nvSpPr>
        <p:spPr>
          <a:xfrm>
            <a:off x="683568" y="2708921"/>
            <a:ext cx="7200800" cy="830997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preek over </a:t>
            </a:r>
            <a:r>
              <a:rPr lang="nl-NL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Matteüs</a:t>
            </a:r>
            <a:r>
              <a:rPr lang="nl-NL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11,2-6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6C290-D36F-4184-8045-7E643065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8" y="640904"/>
            <a:ext cx="6859787" cy="555848"/>
          </a:xfrm>
        </p:spPr>
        <p:txBody>
          <a:bodyPr>
            <a:noAutofit/>
          </a:bodyPr>
          <a:lstStyle/>
          <a:p>
            <a:pPr algn="ctr"/>
            <a:r>
              <a:rPr lang="nl-NL" sz="4800" b="1" i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mens, erger je niet!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020DA4-65DA-41D7-B36C-2915AB3D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6" y="2770583"/>
            <a:ext cx="6852578" cy="4114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vervelend Jumbospel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twijfelen en ergeren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neem Mij zoals Ik ben</a:t>
            </a:r>
          </a:p>
          <a:p>
            <a:pPr marL="0" indent="0">
              <a:buNone/>
            </a:pPr>
            <a:endParaRPr lang="nl-NL" sz="3600" dirty="0"/>
          </a:p>
        </p:txBody>
      </p:sp>
      <p:pic>
        <p:nvPicPr>
          <p:cNvPr id="3080" name="Picture 8" descr="Gerelateerde afbeelding">
            <a:extLst>
              <a:ext uri="{FF2B5EF4-FFF2-40B4-BE49-F238E27FC236}">
                <a16:creationId xmlns:a16="http://schemas.microsoft.com/office/drawing/2014/main" id="{52B83B1B-DF4B-46C4-BF43-2FB04525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86" y="1916832"/>
            <a:ext cx="47525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fbeeldingsresultaat voor john baptist and jesus">
            <a:extLst>
              <a:ext uri="{FF2B5EF4-FFF2-40B4-BE49-F238E27FC236}">
                <a16:creationId xmlns:a16="http://schemas.microsoft.com/office/drawing/2014/main" id="{AE0BD64D-814F-4377-AED5-2E08E45E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03" y="2225402"/>
            <a:ext cx="6876256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E48A81-88D9-403F-B52E-B8B77182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18" y="188640"/>
            <a:ext cx="6520997" cy="752872"/>
          </a:xfrm>
        </p:spPr>
        <p:txBody>
          <a:bodyPr/>
          <a:lstStyle/>
          <a:p>
            <a:pPr algn="ctr"/>
            <a:r>
              <a:rPr lang="nl-NL" b="1" i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mens, erger je niet!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80547D-5079-4E44-AA5D-777718AE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43" y="1628800"/>
            <a:ext cx="6517197" cy="194273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JOHANNES’ VRAAG</a:t>
            </a:r>
            <a:br>
              <a:rPr lang="nl-N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nl-N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br>
              <a:rPr lang="nl-N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nl-N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nl-NL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nl-NL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180DF48-A22C-473E-A7A0-ADC57F590C7D}"/>
              </a:ext>
            </a:extLst>
          </p:cNvPr>
          <p:cNvSpPr/>
          <p:nvPr/>
        </p:nvSpPr>
        <p:spPr>
          <a:xfrm>
            <a:off x="4750836" y="6095037"/>
            <a:ext cx="4285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JEZUS’ ANTWOORD</a:t>
            </a:r>
            <a:endParaRPr lang="nl-NL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uke 7:18-23">
            <a:extLst>
              <a:ext uri="{FF2B5EF4-FFF2-40B4-BE49-F238E27FC236}">
                <a16:creationId xmlns:a16="http://schemas.microsoft.com/office/drawing/2014/main" id="{95DE3A43-18B3-4E93-8A9E-C1CCAD58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4844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7C530D-A1A5-45F5-90EE-CCA9955C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8" y="568896"/>
            <a:ext cx="6859787" cy="555848"/>
          </a:xfrm>
        </p:spPr>
        <p:txBody>
          <a:bodyPr>
            <a:noAutofit/>
          </a:bodyPr>
          <a:lstStyle/>
          <a:p>
            <a:pPr algn="ctr"/>
            <a:r>
              <a:rPr lang="nl-NL" sz="4800" b="1" i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Johannes’ vraag 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DB1B1-043D-4739-B93B-FC92DBF2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799288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op de grens van Oud en Nieuw</a:t>
            </a:r>
          </a:p>
          <a:p>
            <a:pPr marL="0" indent="0">
              <a:buNone/>
            </a:pPr>
            <a:r>
              <a:rPr lang="nl-NL" sz="2800" dirty="0"/>
              <a:t>andermans vuil op z’n nek</a:t>
            </a:r>
          </a:p>
          <a:p>
            <a:pPr marL="0" indent="0">
              <a:buNone/>
            </a:pPr>
            <a:r>
              <a:rPr lang="nl-NL" sz="2800" dirty="0"/>
              <a:t>verliefd – vermaand – gearresteerd</a:t>
            </a:r>
          </a:p>
          <a:p>
            <a:pPr marL="0" indent="0">
              <a:buNone/>
            </a:pPr>
            <a:r>
              <a:rPr lang="nl-NL" sz="2800" dirty="0"/>
              <a:t>de nieuwe en de oude dominee</a:t>
            </a:r>
          </a:p>
          <a:p>
            <a:pPr marL="0" indent="0">
              <a:buNone/>
            </a:pPr>
            <a:r>
              <a:rPr lang="nl-NL" sz="2800" dirty="0"/>
              <a:t>het beroep aannemen</a:t>
            </a:r>
          </a:p>
          <a:p>
            <a:pPr marL="0" indent="0">
              <a:buNone/>
            </a:pPr>
            <a:r>
              <a:rPr lang="nl-NL" sz="2800" dirty="0"/>
              <a:t>te </a:t>
            </a:r>
            <a:r>
              <a:rPr lang="nl-NL" sz="2800" i="1" dirty="0"/>
              <a:t>soft</a:t>
            </a:r>
            <a:r>
              <a:rPr lang="nl-NL" sz="2800" dirty="0"/>
              <a:t> voor </a:t>
            </a:r>
            <a:r>
              <a:rPr lang="nl-NL" sz="2800" i="1" dirty="0" err="1"/>
              <a:t>the</a:t>
            </a:r>
            <a:r>
              <a:rPr lang="nl-NL" sz="2800" i="1" dirty="0"/>
              <a:t> </a:t>
            </a:r>
            <a:r>
              <a:rPr lang="nl-NL" sz="2800" i="1" dirty="0" err="1"/>
              <a:t>coming</a:t>
            </a:r>
            <a:r>
              <a:rPr lang="nl-NL" sz="2800" i="1" dirty="0"/>
              <a:t> man </a:t>
            </a:r>
          </a:p>
          <a:p>
            <a:pPr marL="0" indent="0">
              <a:buNone/>
            </a:pPr>
            <a:r>
              <a:rPr lang="nl-NL" sz="2800" dirty="0"/>
              <a:t>lijkt op Elia (en Mozes)</a:t>
            </a:r>
          </a:p>
          <a:p>
            <a:pPr marL="0" indent="0">
              <a:buNone/>
            </a:pPr>
            <a:r>
              <a:rPr lang="nl-NL" sz="2800" dirty="0"/>
              <a:t>ineens predikanten die…</a:t>
            </a:r>
          </a:p>
          <a:p>
            <a:pPr marL="0" indent="0">
              <a:buNone/>
            </a:pPr>
            <a:r>
              <a:rPr lang="nl-NL" sz="2800" dirty="0"/>
              <a:t>geen bananenschillen laten maken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6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luke 7:18-23">
            <a:extLst>
              <a:ext uri="{FF2B5EF4-FFF2-40B4-BE49-F238E27FC236}">
                <a16:creationId xmlns:a16="http://schemas.microsoft.com/office/drawing/2014/main" id="{A913E2AA-DD7B-46C8-A79E-73EDCEF18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/>
          <a:stretch/>
        </p:blipFill>
        <p:spPr bwMode="auto">
          <a:xfrm>
            <a:off x="2339023" y="1052736"/>
            <a:ext cx="673713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485AA2-26C1-4EB4-8E1A-7CA8257B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8" y="424880"/>
            <a:ext cx="6859787" cy="627856"/>
          </a:xfrm>
        </p:spPr>
        <p:txBody>
          <a:bodyPr>
            <a:noAutofit/>
          </a:bodyPr>
          <a:lstStyle/>
          <a:p>
            <a:pPr algn="ctr"/>
            <a:r>
              <a:rPr lang="nl-NL" sz="4800" b="1" i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Jezus’ antwoord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658A7E-B421-4018-9043-993F4081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25079"/>
            <a:ext cx="8640960" cy="4188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loop es een dagje mee</a:t>
            </a:r>
          </a:p>
          <a:p>
            <a:pPr marL="0" indent="0">
              <a:buNone/>
            </a:pPr>
            <a:r>
              <a:rPr lang="nl-NL" sz="2800" dirty="0"/>
              <a:t>zó Jesaja 35, zó Jesaja 61</a:t>
            </a:r>
          </a:p>
          <a:p>
            <a:pPr marL="0" indent="0">
              <a:buNone/>
            </a:pPr>
            <a:r>
              <a:rPr lang="nl-NL" sz="2800" dirty="0"/>
              <a:t>gefeliciteerd, de ‘</a:t>
            </a:r>
            <a:r>
              <a:rPr lang="nl-NL" sz="2800" dirty="0" err="1"/>
              <a:t>nederigen</a:t>
            </a:r>
            <a:r>
              <a:rPr lang="nl-NL" sz="2800" dirty="0"/>
              <a:t> van hart’</a:t>
            </a:r>
          </a:p>
          <a:p>
            <a:pPr marL="0" indent="0">
              <a:buNone/>
            </a:pPr>
            <a:r>
              <a:rPr lang="nl-NL" sz="2800" dirty="0"/>
              <a:t>‘je schandalig stuklopen’</a:t>
            </a:r>
          </a:p>
          <a:p>
            <a:pPr marL="0" indent="0">
              <a:buNone/>
            </a:pPr>
            <a:r>
              <a:rPr lang="nl-NL" sz="2800" dirty="0"/>
              <a:t>vóór alles blíjde boodschap</a:t>
            </a:r>
          </a:p>
          <a:p>
            <a:pPr marL="0" indent="0">
              <a:buNone/>
            </a:pPr>
            <a:r>
              <a:rPr lang="nl-NL" sz="2800" dirty="0"/>
              <a:t>schotel: schaduw van het kruis</a:t>
            </a:r>
          </a:p>
          <a:p>
            <a:pPr marL="0" indent="0">
              <a:buNone/>
            </a:pPr>
            <a:r>
              <a:rPr lang="nl-NL" sz="2800" dirty="0"/>
              <a:t>lelies aan je bed</a:t>
            </a:r>
          </a:p>
        </p:txBody>
      </p:sp>
    </p:spTree>
    <p:extLst>
      <p:ext uri="{BB962C8B-B14F-4D97-AF65-F5344CB8AC3E}">
        <p14:creationId xmlns:p14="http://schemas.microsoft.com/office/powerpoint/2010/main" val="22802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 blauwe tunnel (16x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7_TF02895261_TF02895261" id="{0B855642-7EAE-4A4A-9145-AB5D7B071D58}" vid="{77C4AD61-F75F-44AE-887F-9787EDA8FFAA}"/>
    </a:ext>
  </a:extLst>
</a:theme>
</file>

<file path=ppt/theme/theme2.xml><?xml version="1.0" encoding="utf-8"?>
<a:theme xmlns:a="http://schemas.openxmlformats.org/drawingml/2006/main" name="Office-th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Zakelijke presentatie met digitale blauwe tunnel (breedbeeld)</Template>
  <TotalTime>0</TotalTime>
  <Words>141</Words>
  <Application>Microsoft Office PowerPoint</Application>
  <PresentationFormat>Diavoorstelling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Digitale blauwe tunnel (16x9)</vt:lpstr>
      <vt:lpstr>mens, erger je niet!</vt:lpstr>
      <vt:lpstr>mens, erger je niet!</vt:lpstr>
      <vt:lpstr>mens, erger je niet!</vt:lpstr>
      <vt:lpstr>Johannes’ vraag </vt:lpstr>
      <vt:lpstr>Jezus’ antwoord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2019-03-28T16:00:41Z</dcterms:created>
  <dcterms:modified xsi:type="dcterms:W3CDTF">2019-04-01T06:58:10Z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