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9" r:id="rId2"/>
    <p:sldId id="274" r:id="rId3"/>
    <p:sldId id="272" r:id="rId4"/>
    <p:sldId id="269" r:id="rId5"/>
    <p:sldId id="273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66A2"/>
    <a:srgbClr val="A609F5"/>
    <a:srgbClr val="E1F7FF"/>
    <a:srgbClr val="D1F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2CD235E-00E0-4703-865D-AF21543084A9}" v="29" dt="2019-04-19T06:36:35.1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35" d="100"/>
          <a:sy n="135" d="100"/>
        </p:scale>
        <p:origin x="498" y="12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en de Vries" userId="b57cd97b251b8e03" providerId="LiveId" clId="{9AB40468-19F6-4622-9049-BEA5BB662A65}"/>
    <pc:docChg chg="undo custSel addSld delSld modSld sldOrd">
      <pc:chgData name="Marten de Vries" userId="b57cd97b251b8e03" providerId="LiveId" clId="{9AB40468-19F6-4622-9049-BEA5BB662A65}" dt="2019-04-19T13:35:51.643" v="1614"/>
      <pc:docMkLst>
        <pc:docMk/>
      </pc:docMkLst>
      <pc:sldChg chg="addSp delSp modSp modTransition setBg delDesignElem">
        <pc:chgData name="Marten de Vries" userId="b57cd97b251b8e03" providerId="LiveId" clId="{9AB40468-19F6-4622-9049-BEA5BB662A65}" dt="2019-04-19T13:17:25.043" v="1286" actId="1035"/>
        <pc:sldMkLst>
          <pc:docMk/>
          <pc:sldMk cId="4115314587" sldId="259"/>
        </pc:sldMkLst>
        <pc:spChg chg="mod">
          <ac:chgData name="Marten de Vries" userId="b57cd97b251b8e03" providerId="LiveId" clId="{9AB40468-19F6-4622-9049-BEA5BB662A65}" dt="2019-04-19T13:16:54.209" v="1137" actId="207"/>
          <ac:spMkLst>
            <pc:docMk/>
            <pc:sldMk cId="4115314587" sldId="259"/>
            <ac:spMk id="2" creationId="{C7F9DBA8-8AE4-4628-8364-59CB023BCB30}"/>
          </ac:spMkLst>
        </pc:spChg>
        <pc:spChg chg="mod">
          <ac:chgData name="Marten de Vries" userId="b57cd97b251b8e03" providerId="LiveId" clId="{9AB40468-19F6-4622-9049-BEA5BB662A65}" dt="2019-04-19T13:17:04.143" v="1139"/>
          <ac:spMkLst>
            <pc:docMk/>
            <pc:sldMk cId="4115314587" sldId="259"/>
            <ac:spMk id="3" creationId="{FCF8CF4D-450D-45F3-8C3A-D84C138D4AA4}"/>
          </ac:spMkLst>
        </pc:spChg>
        <pc:spChg chg="add mod">
          <ac:chgData name="Marten de Vries" userId="b57cd97b251b8e03" providerId="LiveId" clId="{9AB40468-19F6-4622-9049-BEA5BB662A65}" dt="2019-04-19T13:17:21.292" v="1281" actId="1037"/>
          <ac:spMkLst>
            <pc:docMk/>
            <pc:sldMk cId="4115314587" sldId="259"/>
            <ac:spMk id="4" creationId="{19993120-951B-463D-A667-696F2DE8ED84}"/>
          </ac:spMkLst>
        </pc:spChg>
        <pc:spChg chg="add mod">
          <ac:chgData name="Marten de Vries" userId="b57cd97b251b8e03" providerId="LiveId" clId="{9AB40468-19F6-4622-9049-BEA5BB662A65}" dt="2019-04-19T13:17:25.043" v="1286" actId="1035"/>
          <ac:spMkLst>
            <pc:docMk/>
            <pc:sldMk cId="4115314587" sldId="259"/>
            <ac:spMk id="5" creationId="{7B23C4DA-94D6-4C23-B404-751A940D74C2}"/>
          </ac:spMkLst>
        </pc:spChg>
        <pc:picChg chg="add mod">
          <ac:chgData name="Marten de Vries" userId="b57cd97b251b8e03" providerId="LiveId" clId="{9AB40468-19F6-4622-9049-BEA5BB662A65}" dt="2019-04-19T06:36:35.103" v="431" actId="1036"/>
          <ac:picMkLst>
            <pc:docMk/>
            <pc:sldMk cId="4115314587" sldId="259"/>
            <ac:picMk id="1026" creationId="{197276AF-E62E-4A32-9331-57DE9ED62F1E}"/>
          </ac:picMkLst>
        </pc:picChg>
        <pc:picChg chg="del mod">
          <ac:chgData name="Marten de Vries" userId="b57cd97b251b8e03" providerId="LiveId" clId="{9AB40468-19F6-4622-9049-BEA5BB662A65}" dt="2019-04-19T06:35:46.320" v="348" actId="478"/>
          <ac:picMkLst>
            <pc:docMk/>
            <pc:sldMk cId="4115314587" sldId="259"/>
            <ac:picMk id="2050" creationId="{FBE25719-963A-49D4-80AF-6555A290D2CD}"/>
          </ac:picMkLst>
        </pc:picChg>
        <pc:cxnChg chg="del">
          <ac:chgData name="Marten de Vries" userId="b57cd97b251b8e03" providerId="LiveId" clId="{9AB40468-19F6-4622-9049-BEA5BB662A65}" dt="2019-04-19T06:41:30.703" v="528"/>
          <ac:cxnSpMkLst>
            <pc:docMk/>
            <pc:sldMk cId="4115314587" sldId="259"/>
            <ac:cxnSpMk id="71" creationId="{E4A809D5-3600-46D4-A466-67F2349A54FB}"/>
          </ac:cxnSpMkLst>
        </pc:cxnChg>
      </pc:sldChg>
      <pc:sldChg chg="del">
        <pc:chgData name="Marten de Vries" userId="b57cd97b251b8e03" providerId="LiveId" clId="{9AB40468-19F6-4622-9049-BEA5BB662A65}" dt="2019-04-19T06:41:05.436" v="522" actId="2696"/>
        <pc:sldMkLst>
          <pc:docMk/>
          <pc:sldMk cId="661405056" sldId="264"/>
        </pc:sldMkLst>
      </pc:sldChg>
      <pc:sldChg chg="delSp del modTransition setBg delDesignElem">
        <pc:chgData name="Marten de Vries" userId="b57cd97b251b8e03" providerId="LiveId" clId="{9AB40468-19F6-4622-9049-BEA5BB662A65}" dt="2019-04-19T06:44:45.087" v="721" actId="2696"/>
        <pc:sldMkLst>
          <pc:docMk/>
          <pc:sldMk cId="1166871721" sldId="266"/>
        </pc:sldMkLst>
        <pc:spChg chg="del">
          <ac:chgData name="Marten de Vries" userId="b57cd97b251b8e03" providerId="LiveId" clId="{9AB40468-19F6-4622-9049-BEA5BB662A65}" dt="2019-04-19T06:41:30.703" v="528"/>
          <ac:spMkLst>
            <pc:docMk/>
            <pc:sldMk cId="1166871721" sldId="266"/>
            <ac:spMk id="137" creationId="{4F74D28C-3268-4E35-8EE1-D92CB4A85A7D}"/>
          </ac:spMkLst>
        </pc:spChg>
      </pc:sldChg>
      <pc:sldChg chg="delSp del modTransition setBg delDesignElem">
        <pc:chgData name="Marten de Vries" userId="b57cd97b251b8e03" providerId="LiveId" clId="{9AB40468-19F6-4622-9049-BEA5BB662A65}" dt="2019-04-19T13:07:18.459" v="1013" actId="2696"/>
        <pc:sldMkLst>
          <pc:docMk/>
          <pc:sldMk cId="1698459954" sldId="268"/>
        </pc:sldMkLst>
        <pc:cxnChg chg="del">
          <ac:chgData name="Marten de Vries" userId="b57cd97b251b8e03" providerId="LiveId" clId="{9AB40468-19F6-4622-9049-BEA5BB662A65}" dt="2019-04-19T06:41:30.703" v="528"/>
          <ac:cxnSpMkLst>
            <pc:docMk/>
            <pc:sldMk cId="1698459954" sldId="268"/>
            <ac:cxnSpMk id="71" creationId="{E4A809D5-3600-46D4-A466-67F2349A54FB}"/>
          </ac:cxnSpMkLst>
        </pc:cxnChg>
      </pc:sldChg>
      <pc:sldChg chg="addSp delSp modSp mod ord modTransition setBg modAnim delDesignElem">
        <pc:chgData name="Marten de Vries" userId="b57cd97b251b8e03" providerId="LiveId" clId="{9AB40468-19F6-4622-9049-BEA5BB662A65}" dt="2019-04-19T13:35:51.643" v="1614"/>
        <pc:sldMkLst>
          <pc:docMk/>
          <pc:sldMk cId="2041154596" sldId="269"/>
        </pc:sldMkLst>
        <pc:spChg chg="del">
          <ac:chgData name="Marten de Vries" userId="b57cd97b251b8e03" providerId="LiveId" clId="{9AB40468-19F6-4622-9049-BEA5BB662A65}" dt="2019-04-19T06:41:30.703" v="528"/>
          <ac:spMkLst>
            <pc:docMk/>
            <pc:sldMk cId="2041154596" sldId="269"/>
            <ac:spMk id="15398" creationId="{4038CB10-1F5C-4D54-9DF7-12586DE5B007}"/>
          </ac:spMkLst>
        </pc:spChg>
        <pc:spChg chg="del">
          <ac:chgData name="Marten de Vries" userId="b57cd97b251b8e03" providerId="LiveId" clId="{9AB40468-19F6-4622-9049-BEA5BB662A65}" dt="2019-04-19T06:41:30.703" v="528"/>
          <ac:spMkLst>
            <pc:docMk/>
            <pc:sldMk cId="2041154596" sldId="269"/>
            <ac:spMk id="15399" creationId="{73ED6512-6858-4552-B699-9A97FE9A4EA2}"/>
          </ac:spMkLst>
        </pc:spChg>
        <pc:spChg chg="mod">
          <ac:chgData name="Marten de Vries" userId="b57cd97b251b8e03" providerId="LiveId" clId="{9AB40468-19F6-4622-9049-BEA5BB662A65}" dt="2019-04-19T13:16:39.142" v="1136" actId="1035"/>
          <ac:spMkLst>
            <pc:docMk/>
            <pc:sldMk cId="2041154596" sldId="269"/>
            <ac:spMk id="15401" creationId="{71F298AF-CB25-4BE9-9172-4B4CC800F11A}"/>
          </ac:spMkLst>
        </pc:spChg>
        <pc:spChg chg="mod">
          <ac:chgData name="Marten de Vries" userId="b57cd97b251b8e03" providerId="LiveId" clId="{9AB40468-19F6-4622-9049-BEA5BB662A65}" dt="2019-04-19T13:34:22.959" v="1610" actId="113"/>
          <ac:spMkLst>
            <pc:docMk/>
            <pc:sldMk cId="2041154596" sldId="269"/>
            <ac:spMk id="15402" creationId="{8B450C6C-4608-4D7E-A5A4-731A56CFFEEF}"/>
          </ac:spMkLst>
        </pc:spChg>
        <pc:picChg chg="add del mod">
          <ac:chgData name="Marten de Vries" userId="b57cd97b251b8e03" providerId="LiveId" clId="{9AB40468-19F6-4622-9049-BEA5BB662A65}" dt="2019-04-19T13:31:11.693" v="1552" actId="478"/>
          <ac:picMkLst>
            <pc:docMk/>
            <pc:sldMk cId="2041154596" sldId="269"/>
            <ac:picMk id="2050" creationId="{5EE7CFC1-8D24-46FE-AEE6-0723817FF41E}"/>
          </ac:picMkLst>
        </pc:picChg>
        <pc:picChg chg="del">
          <ac:chgData name="Marten de Vries" userId="b57cd97b251b8e03" providerId="LiveId" clId="{9AB40468-19F6-4622-9049-BEA5BB662A65}" dt="2019-04-19T06:43:56.436" v="638" actId="478"/>
          <ac:picMkLst>
            <pc:docMk/>
            <pc:sldMk cId="2041154596" sldId="269"/>
            <ac:picMk id="15400" creationId="{AD4476DA-0EA8-48A8-A0A4-1FB46F737B1A}"/>
          </ac:picMkLst>
        </pc:picChg>
      </pc:sldChg>
      <pc:sldChg chg="add del ord">
        <pc:chgData name="Marten de Vries" userId="b57cd97b251b8e03" providerId="LiveId" clId="{9AB40468-19F6-4622-9049-BEA5BB662A65}" dt="2019-04-19T13:11:06.209" v="1068" actId="2696"/>
        <pc:sldMkLst>
          <pc:docMk/>
          <pc:sldMk cId="1278733791" sldId="270"/>
        </pc:sldMkLst>
      </pc:sldChg>
      <pc:sldChg chg="del">
        <pc:chgData name="Marten de Vries" userId="b57cd97b251b8e03" providerId="LiveId" clId="{9AB40468-19F6-4622-9049-BEA5BB662A65}" dt="2019-04-19T06:41:04.486" v="521" actId="2696"/>
        <pc:sldMkLst>
          <pc:docMk/>
          <pc:sldMk cId="1289069643" sldId="270"/>
        </pc:sldMkLst>
      </pc:sldChg>
      <pc:sldChg chg="add del setBg">
        <pc:chgData name="Marten de Vries" userId="b57cd97b251b8e03" providerId="LiveId" clId="{9AB40468-19F6-4622-9049-BEA5BB662A65}" dt="2019-04-19T13:07:01.376" v="1010" actId="2696"/>
        <pc:sldMkLst>
          <pc:docMk/>
          <pc:sldMk cId="1319276495" sldId="270"/>
        </pc:sldMkLst>
      </pc:sldChg>
      <pc:sldChg chg="add del">
        <pc:chgData name="Marten de Vries" userId="b57cd97b251b8e03" providerId="LiveId" clId="{9AB40468-19F6-4622-9049-BEA5BB662A65}" dt="2019-04-19T06:44:51.848" v="723"/>
        <pc:sldMkLst>
          <pc:docMk/>
          <pc:sldMk cId="3561884822" sldId="270"/>
        </pc:sldMkLst>
      </pc:sldChg>
      <pc:sldChg chg="add del setBg">
        <pc:chgData name="Marten de Vries" userId="b57cd97b251b8e03" providerId="LiveId" clId="{9AB40468-19F6-4622-9049-BEA5BB662A65}" dt="2019-04-19T13:07:00.342" v="1009" actId="2696"/>
        <pc:sldMkLst>
          <pc:docMk/>
          <pc:sldMk cId="342093858" sldId="271"/>
        </pc:sldMkLst>
      </pc:sldChg>
      <pc:sldChg chg="add del">
        <pc:chgData name="Marten de Vries" userId="b57cd97b251b8e03" providerId="LiveId" clId="{9AB40468-19F6-4622-9049-BEA5BB662A65}" dt="2019-04-19T06:40:41.920" v="520" actId="2696"/>
        <pc:sldMkLst>
          <pc:docMk/>
          <pc:sldMk cId="827550808" sldId="271"/>
        </pc:sldMkLst>
      </pc:sldChg>
      <pc:sldChg chg="del">
        <pc:chgData name="Marten de Vries" userId="b57cd97b251b8e03" providerId="LiveId" clId="{9AB40468-19F6-4622-9049-BEA5BB662A65}" dt="2019-04-19T06:40:35.453" v="518" actId="2696"/>
        <pc:sldMkLst>
          <pc:docMk/>
          <pc:sldMk cId="3855787397" sldId="271"/>
        </pc:sldMkLst>
      </pc:sldChg>
      <pc:sldChg chg="add del">
        <pc:chgData name="Marten de Vries" userId="b57cd97b251b8e03" providerId="LiveId" clId="{9AB40468-19F6-4622-9049-BEA5BB662A65}" dt="2019-04-19T13:11:07.176" v="1069" actId="2696"/>
        <pc:sldMkLst>
          <pc:docMk/>
          <pc:sldMk cId="4032744432" sldId="271"/>
        </pc:sldMkLst>
      </pc:sldChg>
      <pc:sldChg chg="modSp add ord modAnim">
        <pc:chgData name="Marten de Vries" userId="b57cd97b251b8e03" providerId="LiveId" clId="{9AB40468-19F6-4622-9049-BEA5BB662A65}" dt="2019-04-19T13:33:46.326" v="1609" actId="20577"/>
        <pc:sldMkLst>
          <pc:docMk/>
          <pc:sldMk cId="1301108382" sldId="272"/>
        </pc:sldMkLst>
        <pc:spChg chg="mod">
          <ac:chgData name="Marten de Vries" userId="b57cd97b251b8e03" providerId="LiveId" clId="{9AB40468-19F6-4622-9049-BEA5BB662A65}" dt="2019-04-19T13:33:46.326" v="1609" actId="20577"/>
          <ac:spMkLst>
            <pc:docMk/>
            <pc:sldMk cId="1301108382" sldId="272"/>
            <ac:spMk id="15402" creationId="{8B450C6C-4608-4D7E-A5A4-731A56CFFEEF}"/>
          </ac:spMkLst>
        </pc:spChg>
      </pc:sldChg>
      <pc:sldChg chg="add del">
        <pc:chgData name="Marten de Vries" userId="b57cd97b251b8e03" providerId="LiveId" clId="{9AB40468-19F6-4622-9049-BEA5BB662A65}" dt="2019-04-19T06:40:34.453" v="517" actId="2696"/>
        <pc:sldMkLst>
          <pc:docMk/>
          <pc:sldMk cId="3370966031" sldId="272"/>
        </pc:sldMkLst>
      </pc:sldChg>
      <pc:sldChg chg="addSp delSp modSp add mod setBg modAnim">
        <pc:chgData name="Marten de Vries" userId="b57cd97b251b8e03" providerId="LiveId" clId="{9AB40468-19F6-4622-9049-BEA5BB662A65}" dt="2019-04-19T13:34:27.592" v="1611" actId="113"/>
        <pc:sldMkLst>
          <pc:docMk/>
          <pc:sldMk cId="2110471533" sldId="273"/>
        </pc:sldMkLst>
        <pc:spChg chg="add del">
          <ac:chgData name="Marten de Vries" userId="b57cd97b251b8e03" providerId="LiveId" clId="{9AB40468-19F6-4622-9049-BEA5BB662A65}" dt="2019-04-19T13:25:20.009" v="1289" actId="26606"/>
          <ac:spMkLst>
            <pc:docMk/>
            <pc:sldMk cId="2110471533" sldId="273"/>
            <ac:spMk id="112" creationId="{3CD9DF72-87A3-404E-A828-84CBF11A8303}"/>
          </ac:spMkLst>
        </pc:spChg>
        <pc:spChg chg="mod">
          <ac:chgData name="Marten de Vries" userId="b57cd97b251b8e03" providerId="LiveId" clId="{9AB40468-19F6-4622-9049-BEA5BB662A65}" dt="2019-04-19T13:25:20.009" v="1289" actId="26606"/>
          <ac:spMkLst>
            <pc:docMk/>
            <pc:sldMk cId="2110471533" sldId="273"/>
            <ac:spMk id="15401" creationId="{71F298AF-CB25-4BE9-9172-4B4CC800F11A}"/>
          </ac:spMkLst>
        </pc:spChg>
        <pc:spChg chg="mod">
          <ac:chgData name="Marten de Vries" userId="b57cd97b251b8e03" providerId="LiveId" clId="{9AB40468-19F6-4622-9049-BEA5BB662A65}" dt="2019-04-19T13:34:27.592" v="1611" actId="113"/>
          <ac:spMkLst>
            <pc:docMk/>
            <pc:sldMk cId="2110471533" sldId="273"/>
            <ac:spMk id="15402" creationId="{8B450C6C-4608-4D7E-A5A4-731A56CFFEEF}"/>
          </ac:spMkLst>
        </pc:spChg>
        <pc:picChg chg="add del mod ord">
          <ac:chgData name="Marten de Vries" userId="b57cd97b251b8e03" providerId="LiveId" clId="{9AB40468-19F6-4622-9049-BEA5BB662A65}" dt="2019-04-19T13:26:37.978" v="1305" actId="478"/>
          <ac:picMkLst>
            <pc:docMk/>
            <pc:sldMk cId="2110471533" sldId="273"/>
            <ac:picMk id="3074" creationId="{DB1B8877-7505-4FCB-AB68-8A33E1A74119}"/>
          </ac:picMkLst>
        </pc:picChg>
        <pc:picChg chg="add mod">
          <ac:chgData name="Marten de Vries" userId="b57cd97b251b8e03" providerId="LiveId" clId="{9AB40468-19F6-4622-9049-BEA5BB662A65}" dt="2019-04-19T13:27:37.266" v="1533" actId="1035"/>
          <ac:picMkLst>
            <pc:docMk/>
            <pc:sldMk cId="2110471533" sldId="273"/>
            <ac:picMk id="3076" creationId="{877753DF-7D91-4E3D-A445-1CDDDCC325C4}"/>
          </ac:picMkLst>
        </pc:picChg>
        <pc:cxnChg chg="add del">
          <ac:chgData name="Marten de Vries" userId="b57cd97b251b8e03" providerId="LiveId" clId="{9AB40468-19F6-4622-9049-BEA5BB662A65}" dt="2019-04-19T13:25:20.009" v="1289" actId="26606"/>
          <ac:cxnSpMkLst>
            <pc:docMk/>
            <pc:sldMk cId="2110471533" sldId="273"/>
            <ac:cxnSpMk id="114" creationId="{20E3A342-4D61-4E3F-AF90-1AB42AEB96CC}"/>
          </ac:cxnSpMkLst>
        </pc:cxnChg>
      </pc:sldChg>
      <pc:sldChg chg="add">
        <pc:chgData name="Marten de Vries" userId="b57cd97b251b8e03" providerId="LiveId" clId="{9AB40468-19F6-4622-9049-BEA5BB662A65}" dt="2019-04-19T13:30:27.592" v="1539"/>
        <pc:sldMkLst>
          <pc:docMk/>
          <pc:sldMk cId="773428528" sldId="274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57088-13A6-4FC4-94A9-4508E2C309BA}" type="datetimeFigureOut">
              <a:rPr lang="nl-NL" smtClean="0"/>
              <a:t>19-4-2019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A34F4-73E8-48A7-ABAA-B38D831E032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2886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57088-13A6-4FC4-94A9-4508E2C309BA}" type="datetimeFigureOut">
              <a:rPr lang="nl-NL" smtClean="0"/>
              <a:t>19-4-2019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A34F4-73E8-48A7-ABAA-B38D831E032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3324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57088-13A6-4FC4-94A9-4508E2C309BA}" type="datetimeFigureOut">
              <a:rPr lang="nl-NL" smtClean="0"/>
              <a:t>19-4-2019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A34F4-73E8-48A7-ABAA-B38D831E032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12704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57088-13A6-4FC4-94A9-4508E2C309BA}" type="datetimeFigureOut">
              <a:rPr lang="nl-NL" smtClean="0"/>
              <a:t>19-4-2019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A34F4-73E8-48A7-ABAA-B38D831E032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8563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57088-13A6-4FC4-94A9-4508E2C309BA}" type="datetimeFigureOut">
              <a:rPr lang="nl-NL" smtClean="0"/>
              <a:t>19-4-2019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A34F4-73E8-48A7-ABAA-B38D831E032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38709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57088-13A6-4FC4-94A9-4508E2C309BA}" type="datetimeFigureOut">
              <a:rPr lang="nl-NL" smtClean="0"/>
              <a:t>19-4-2019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A34F4-73E8-48A7-ABAA-B38D831E032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2149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57088-13A6-4FC4-94A9-4508E2C309BA}" type="datetimeFigureOut">
              <a:rPr lang="nl-NL" smtClean="0"/>
              <a:t>19-4-2019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A34F4-73E8-48A7-ABAA-B38D831E032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89284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57088-13A6-4FC4-94A9-4508E2C309BA}" type="datetimeFigureOut">
              <a:rPr lang="nl-NL" smtClean="0"/>
              <a:t>19-4-2019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A34F4-73E8-48A7-ABAA-B38D831E032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8078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57088-13A6-4FC4-94A9-4508E2C309BA}" type="datetimeFigureOut">
              <a:rPr lang="nl-NL" smtClean="0"/>
              <a:t>19-4-2019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A34F4-73E8-48A7-ABAA-B38D831E032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16972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57088-13A6-4FC4-94A9-4508E2C309BA}" type="datetimeFigureOut">
              <a:rPr lang="nl-NL" smtClean="0"/>
              <a:t>19-4-2019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A34F4-73E8-48A7-ABAA-B38D831E032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6795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57088-13A6-4FC4-94A9-4508E2C309BA}" type="datetimeFigureOut">
              <a:rPr lang="nl-NL" smtClean="0"/>
              <a:t>19-4-2019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A34F4-73E8-48A7-ABAA-B38D831E032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23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257088-13A6-4FC4-94A9-4508E2C309BA}" type="datetimeFigureOut">
              <a:rPr lang="nl-NL" smtClean="0"/>
              <a:t>19-4-2019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BA34F4-73E8-48A7-ABAA-B38D831E032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18303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2000">
              <a:schemeClr val="accent4">
                <a:lumMod val="75000"/>
              </a:schemeClr>
            </a:gs>
            <a:gs pos="17000">
              <a:schemeClr val="accent4">
                <a:lumMod val="75000"/>
              </a:schemeClr>
            </a:gs>
            <a:gs pos="72000">
              <a:schemeClr val="accent1">
                <a:lumMod val="45000"/>
                <a:lumOff val="55000"/>
              </a:schemeClr>
            </a:gs>
            <a:gs pos="27400">
              <a:srgbClr val="573AA2"/>
            </a:gs>
            <a:gs pos="87000">
              <a:schemeClr val="accent4">
                <a:lumMod val="60000"/>
                <a:lumOff val="40000"/>
              </a:schemeClr>
            </a:gs>
            <a:gs pos="99000">
              <a:schemeClr val="accent4">
                <a:lumMod val="5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erelateerde afbeelding">
            <a:extLst>
              <a:ext uri="{FF2B5EF4-FFF2-40B4-BE49-F238E27FC236}">
                <a16:creationId xmlns:a16="http://schemas.microsoft.com/office/drawing/2014/main" id="{197276AF-E62E-4A32-9331-57DE9ED62F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5795" y="38539"/>
            <a:ext cx="4457700" cy="3600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C7F9DBA8-8AE4-4628-8364-59CB023BCB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" y="365125"/>
            <a:ext cx="5983649" cy="1692794"/>
          </a:xfrm>
        </p:spPr>
        <p:txBody>
          <a:bodyPr>
            <a:noAutofit/>
          </a:bodyPr>
          <a:lstStyle/>
          <a:p>
            <a:r>
              <a:rPr lang="nl-NL" sz="2800" b="1" dirty="0"/>
              <a:t>Helmut </a:t>
            </a:r>
            <a:r>
              <a:rPr lang="nl-NL" sz="2800" b="1" dirty="0" err="1"/>
              <a:t>Walcha</a:t>
            </a:r>
            <a:r>
              <a:rPr lang="nl-NL" sz="2800" b="1" dirty="0"/>
              <a:t> </a:t>
            </a:r>
            <a:r>
              <a:rPr lang="nl-NL" sz="1400" b="1" dirty="0"/>
              <a:t>(1907-1991)</a:t>
            </a:r>
            <a:br>
              <a:rPr lang="nl-NL" sz="1400" b="1" dirty="0"/>
            </a:br>
            <a:r>
              <a:rPr lang="nl-NL" sz="2800" b="1" dirty="0"/>
              <a:t>Johann Sebastian Bach </a:t>
            </a:r>
            <a:r>
              <a:rPr lang="nl-NL" sz="1400" b="1" dirty="0"/>
              <a:t>(1685-1750)</a:t>
            </a:r>
            <a:br>
              <a:rPr lang="nl-NL" sz="1400" b="1" dirty="0"/>
            </a:br>
            <a:br>
              <a:rPr lang="nl-NL" sz="2400" b="1" dirty="0"/>
            </a:br>
            <a:r>
              <a:rPr lang="nl-NL" sz="2400" b="1" i="1" dirty="0"/>
              <a:t>‘</a:t>
            </a:r>
            <a:r>
              <a:rPr lang="nl-NL" sz="2400" b="1" i="1" dirty="0" err="1"/>
              <a:t>Herzliebster</a:t>
            </a:r>
            <a:r>
              <a:rPr lang="nl-NL" sz="2400" b="1" i="1" dirty="0"/>
              <a:t> </a:t>
            </a:r>
            <a:r>
              <a:rPr lang="nl-NL" sz="2400" b="1" i="1" dirty="0" err="1"/>
              <a:t>Jesu</a:t>
            </a:r>
            <a:r>
              <a:rPr lang="nl-NL" sz="2400" b="1" i="1" dirty="0"/>
              <a:t>,</a:t>
            </a:r>
            <a:br>
              <a:rPr lang="nl-NL" sz="2400" b="1" i="1" dirty="0"/>
            </a:br>
            <a:r>
              <a:rPr lang="nl-NL" sz="2400" b="1" i="1" dirty="0"/>
              <a:t>was </a:t>
            </a:r>
            <a:r>
              <a:rPr lang="nl-NL" sz="2400" b="1" i="1" dirty="0" err="1"/>
              <a:t>hast</a:t>
            </a:r>
            <a:r>
              <a:rPr lang="nl-NL" sz="2400" b="1" i="1" dirty="0"/>
              <a:t> du </a:t>
            </a:r>
            <a:r>
              <a:rPr lang="nl-NL" sz="2400" b="1" i="1" dirty="0" err="1"/>
              <a:t>verbrochen</a:t>
            </a:r>
            <a:r>
              <a:rPr lang="nl-NL" sz="2400" b="1" i="1" dirty="0"/>
              <a:t>?’</a:t>
            </a:r>
            <a:endParaRPr lang="nl-NL" sz="2400" b="1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CF8CF4D-450D-45F3-8C3A-D84C138D4A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591" y="3099569"/>
            <a:ext cx="9016408" cy="2925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>
                <a:solidFill>
                  <a:srgbClr val="FF0000"/>
                </a:solidFill>
                <a:highlight>
                  <a:srgbClr val="FFFF00"/>
                </a:highlight>
              </a:rPr>
              <a:t>Noem de overtreding mij, die Gij begaan hebt,</a:t>
            </a:r>
          </a:p>
          <a:p>
            <a:pPr marL="0" indent="0">
              <a:buNone/>
            </a:pPr>
            <a:r>
              <a:rPr lang="nl-NL" dirty="0">
                <a:solidFill>
                  <a:srgbClr val="FF0000"/>
                </a:solidFill>
                <a:highlight>
                  <a:srgbClr val="FFFF00"/>
                </a:highlight>
              </a:rPr>
              <a:t>het kwaad, gekruiste Heer, dat Gij gedaan hebt,</a:t>
            </a:r>
          </a:p>
          <a:p>
            <a:pPr marL="0" indent="0">
              <a:buNone/>
            </a:pPr>
            <a:r>
              <a:rPr lang="nl-NL" dirty="0">
                <a:solidFill>
                  <a:srgbClr val="FF0000"/>
                </a:solidFill>
                <a:highlight>
                  <a:srgbClr val="FFFF00"/>
                </a:highlight>
              </a:rPr>
              <a:t>waaraan uw volk U schuldig heeft bevonden,</a:t>
            </a:r>
          </a:p>
          <a:p>
            <a:pPr marL="0" indent="0">
              <a:buNone/>
            </a:pPr>
            <a:r>
              <a:rPr lang="nl-NL" dirty="0">
                <a:solidFill>
                  <a:srgbClr val="FF0000"/>
                </a:solidFill>
                <a:highlight>
                  <a:srgbClr val="FFFF00"/>
                </a:highlight>
              </a:rPr>
              <a:t>noem mij uw zonden.                       </a:t>
            </a:r>
            <a:endParaRPr lang="nl-NL" sz="2000" i="1" dirty="0"/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19993120-951B-463D-A667-696F2DE8ED84}"/>
              </a:ext>
            </a:extLst>
          </p:cNvPr>
          <p:cNvSpPr/>
          <p:nvPr/>
        </p:nvSpPr>
        <p:spPr>
          <a:xfrm>
            <a:off x="2849528" y="5479890"/>
            <a:ext cx="520995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000" i="1" dirty="0" err="1">
                <a:solidFill>
                  <a:srgbClr val="FFFF00"/>
                </a:solidFill>
                <a:highlight>
                  <a:srgbClr val="FF0000"/>
                </a:highlight>
              </a:rPr>
              <a:t>Herzliebster</a:t>
            </a:r>
            <a:r>
              <a:rPr lang="nl-NL" sz="2000" i="1" dirty="0">
                <a:solidFill>
                  <a:srgbClr val="FFFF00"/>
                </a:solidFill>
                <a:highlight>
                  <a:srgbClr val="FF0000"/>
                </a:highlight>
              </a:rPr>
              <a:t> </a:t>
            </a:r>
            <a:r>
              <a:rPr lang="nl-NL" sz="2000" i="1" dirty="0" err="1">
                <a:solidFill>
                  <a:srgbClr val="FFFF00"/>
                </a:solidFill>
                <a:highlight>
                  <a:srgbClr val="FF0000"/>
                </a:highlight>
              </a:rPr>
              <a:t>Jesu</a:t>
            </a:r>
            <a:r>
              <a:rPr lang="nl-NL" sz="2000" i="1" dirty="0">
                <a:solidFill>
                  <a:srgbClr val="FFFF00"/>
                </a:solidFill>
                <a:highlight>
                  <a:srgbClr val="FF0000"/>
                </a:highlight>
              </a:rPr>
              <a:t>, was </a:t>
            </a:r>
            <a:r>
              <a:rPr lang="nl-NL" sz="2000" i="1" dirty="0" err="1">
                <a:solidFill>
                  <a:srgbClr val="FFFF00"/>
                </a:solidFill>
                <a:highlight>
                  <a:srgbClr val="FF0000"/>
                </a:highlight>
              </a:rPr>
              <a:t>hast</a:t>
            </a:r>
            <a:r>
              <a:rPr lang="nl-NL" sz="2000" i="1" dirty="0">
                <a:solidFill>
                  <a:srgbClr val="FFFF00"/>
                </a:solidFill>
                <a:highlight>
                  <a:srgbClr val="FF0000"/>
                </a:highlight>
              </a:rPr>
              <a:t> du </a:t>
            </a:r>
            <a:r>
              <a:rPr lang="nl-NL" sz="2000" i="1" dirty="0" err="1">
                <a:solidFill>
                  <a:srgbClr val="FFFF00"/>
                </a:solidFill>
                <a:highlight>
                  <a:srgbClr val="FF0000"/>
                </a:highlight>
              </a:rPr>
              <a:t>verbrochen</a:t>
            </a:r>
            <a:r>
              <a:rPr lang="nl-NL" sz="2000" i="1" dirty="0">
                <a:solidFill>
                  <a:srgbClr val="FFFF00"/>
                </a:solidFill>
                <a:highlight>
                  <a:srgbClr val="FF0000"/>
                </a:highlight>
              </a:rPr>
              <a:t>,</a:t>
            </a:r>
          </a:p>
          <a:p>
            <a:r>
              <a:rPr lang="nl-NL" sz="2000" i="1" dirty="0" err="1">
                <a:solidFill>
                  <a:srgbClr val="FFFF00"/>
                </a:solidFill>
                <a:highlight>
                  <a:srgbClr val="FF0000"/>
                </a:highlight>
              </a:rPr>
              <a:t>daß</a:t>
            </a:r>
            <a:r>
              <a:rPr lang="nl-NL" sz="2000" i="1" dirty="0">
                <a:solidFill>
                  <a:srgbClr val="FFFF00"/>
                </a:solidFill>
                <a:highlight>
                  <a:srgbClr val="FF0000"/>
                </a:highlight>
              </a:rPr>
              <a:t> man </a:t>
            </a:r>
            <a:r>
              <a:rPr lang="nl-NL" sz="2000" i="1" dirty="0" err="1">
                <a:solidFill>
                  <a:srgbClr val="FFFF00"/>
                </a:solidFill>
                <a:highlight>
                  <a:srgbClr val="FF0000"/>
                </a:highlight>
              </a:rPr>
              <a:t>ein</a:t>
            </a:r>
            <a:r>
              <a:rPr lang="nl-NL" sz="2000" i="1" dirty="0">
                <a:solidFill>
                  <a:srgbClr val="FFFF00"/>
                </a:solidFill>
                <a:highlight>
                  <a:srgbClr val="FF0000"/>
                </a:highlight>
              </a:rPr>
              <a:t> </a:t>
            </a:r>
            <a:r>
              <a:rPr lang="nl-NL" sz="2000" i="1" dirty="0" err="1">
                <a:solidFill>
                  <a:srgbClr val="FFFF00"/>
                </a:solidFill>
                <a:highlight>
                  <a:srgbClr val="FF0000"/>
                </a:highlight>
              </a:rPr>
              <a:t>solch</a:t>
            </a:r>
            <a:r>
              <a:rPr lang="nl-NL" sz="2000" i="1" dirty="0">
                <a:solidFill>
                  <a:srgbClr val="FFFF00"/>
                </a:solidFill>
                <a:highlight>
                  <a:srgbClr val="FF0000"/>
                </a:highlight>
              </a:rPr>
              <a:t> </a:t>
            </a:r>
            <a:r>
              <a:rPr lang="nl-NL" sz="2000" i="1" dirty="0" err="1">
                <a:solidFill>
                  <a:srgbClr val="FFFF00"/>
                </a:solidFill>
                <a:highlight>
                  <a:srgbClr val="FF0000"/>
                </a:highlight>
              </a:rPr>
              <a:t>scharf</a:t>
            </a:r>
            <a:r>
              <a:rPr lang="nl-NL" sz="2000" i="1" dirty="0">
                <a:solidFill>
                  <a:srgbClr val="FFFF00"/>
                </a:solidFill>
                <a:highlight>
                  <a:srgbClr val="FF0000"/>
                </a:highlight>
              </a:rPr>
              <a:t> </a:t>
            </a:r>
            <a:r>
              <a:rPr lang="nl-NL" sz="2000" i="1" dirty="0" err="1">
                <a:solidFill>
                  <a:srgbClr val="FFFF00"/>
                </a:solidFill>
                <a:highlight>
                  <a:srgbClr val="FF0000"/>
                </a:highlight>
              </a:rPr>
              <a:t>Urteil</a:t>
            </a:r>
            <a:r>
              <a:rPr lang="nl-NL" sz="2000" i="1" dirty="0">
                <a:solidFill>
                  <a:srgbClr val="FFFF00"/>
                </a:solidFill>
                <a:highlight>
                  <a:srgbClr val="FF0000"/>
                </a:highlight>
              </a:rPr>
              <a:t> hat </a:t>
            </a:r>
            <a:r>
              <a:rPr lang="nl-NL" sz="2000" i="1" dirty="0" err="1">
                <a:solidFill>
                  <a:srgbClr val="FFFF00"/>
                </a:solidFill>
                <a:highlight>
                  <a:srgbClr val="FF0000"/>
                </a:highlight>
              </a:rPr>
              <a:t>gesprochen</a:t>
            </a:r>
            <a:r>
              <a:rPr lang="nl-NL" sz="2000" i="1" dirty="0">
                <a:solidFill>
                  <a:srgbClr val="FFFF00"/>
                </a:solidFill>
                <a:highlight>
                  <a:srgbClr val="FF0000"/>
                </a:highlight>
              </a:rPr>
              <a:t>?</a:t>
            </a:r>
          </a:p>
          <a:p>
            <a:r>
              <a:rPr lang="nl-NL" sz="2000" i="1" dirty="0">
                <a:solidFill>
                  <a:srgbClr val="FFFF00"/>
                </a:solidFill>
                <a:highlight>
                  <a:srgbClr val="FF0000"/>
                </a:highlight>
              </a:rPr>
              <a:t>Was </a:t>
            </a:r>
            <a:r>
              <a:rPr lang="nl-NL" sz="2000" i="1" dirty="0" err="1">
                <a:solidFill>
                  <a:srgbClr val="FFFF00"/>
                </a:solidFill>
                <a:highlight>
                  <a:srgbClr val="FF0000"/>
                </a:highlight>
              </a:rPr>
              <a:t>ist</a:t>
            </a:r>
            <a:r>
              <a:rPr lang="nl-NL" sz="2000" i="1" dirty="0">
                <a:solidFill>
                  <a:srgbClr val="FFFF00"/>
                </a:solidFill>
                <a:highlight>
                  <a:srgbClr val="FF0000"/>
                </a:highlight>
              </a:rPr>
              <a:t> die Schuld, in was </a:t>
            </a:r>
            <a:r>
              <a:rPr lang="nl-NL" sz="2000" i="1" dirty="0" err="1">
                <a:solidFill>
                  <a:srgbClr val="FFFF00"/>
                </a:solidFill>
                <a:highlight>
                  <a:srgbClr val="FF0000"/>
                </a:highlight>
              </a:rPr>
              <a:t>für</a:t>
            </a:r>
            <a:r>
              <a:rPr lang="nl-NL" sz="2000" i="1" dirty="0">
                <a:solidFill>
                  <a:srgbClr val="FFFF00"/>
                </a:solidFill>
                <a:highlight>
                  <a:srgbClr val="FF0000"/>
                </a:highlight>
              </a:rPr>
              <a:t> </a:t>
            </a:r>
            <a:r>
              <a:rPr lang="nl-NL" sz="2000" i="1" dirty="0" err="1">
                <a:solidFill>
                  <a:srgbClr val="FFFF00"/>
                </a:solidFill>
                <a:highlight>
                  <a:srgbClr val="FF0000"/>
                </a:highlight>
              </a:rPr>
              <a:t>Missetaten</a:t>
            </a:r>
            <a:endParaRPr lang="nl-NL" sz="2000" i="1" dirty="0">
              <a:solidFill>
                <a:srgbClr val="FFFF00"/>
              </a:solidFill>
              <a:highlight>
                <a:srgbClr val="FF0000"/>
              </a:highlight>
            </a:endParaRPr>
          </a:p>
          <a:p>
            <a:r>
              <a:rPr lang="nl-NL" sz="2000" i="1" dirty="0">
                <a:solidFill>
                  <a:srgbClr val="FFFF00"/>
                </a:solidFill>
                <a:highlight>
                  <a:srgbClr val="FF0000"/>
                </a:highlight>
              </a:rPr>
              <a:t>bist du </a:t>
            </a:r>
            <a:r>
              <a:rPr lang="nl-NL" sz="2000" i="1" dirty="0" err="1">
                <a:solidFill>
                  <a:srgbClr val="FFFF00"/>
                </a:solidFill>
                <a:highlight>
                  <a:srgbClr val="FF0000"/>
                </a:highlight>
              </a:rPr>
              <a:t>geraten</a:t>
            </a:r>
            <a:r>
              <a:rPr lang="nl-NL" sz="2000" i="1" dirty="0">
                <a:solidFill>
                  <a:srgbClr val="FFFF00"/>
                </a:solidFill>
                <a:highlight>
                  <a:srgbClr val="FF0000"/>
                </a:highlight>
              </a:rPr>
              <a:t>?</a:t>
            </a: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7B23C4DA-94D6-4C23-B404-751A940D74C2}"/>
              </a:ext>
            </a:extLst>
          </p:cNvPr>
          <p:cNvSpPr/>
          <p:nvPr/>
        </p:nvSpPr>
        <p:spPr>
          <a:xfrm>
            <a:off x="5540349" y="4881751"/>
            <a:ext cx="35213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i="1" dirty="0"/>
              <a:t>Liedboek voor de Kerken (’73) 181:1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153145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FAD319-4835-42AA-9156-C26A4EAFF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3AF5015-9A0B-44B7-8A53-0B60F70F74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3428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9000">
              <a:schemeClr val="accent4">
                <a:lumMod val="75000"/>
              </a:schemeClr>
            </a:gs>
            <a:gs pos="13000">
              <a:schemeClr val="accent4">
                <a:lumMod val="75000"/>
              </a:schemeClr>
            </a:gs>
            <a:gs pos="68000">
              <a:schemeClr val="accent4">
                <a:lumMod val="20000"/>
                <a:lumOff val="80000"/>
              </a:schemeClr>
            </a:gs>
            <a:gs pos="45196">
              <a:srgbClr val="573AA2"/>
            </a:gs>
            <a:gs pos="31000">
              <a:srgbClr val="573AA2"/>
            </a:gs>
            <a:gs pos="80000">
              <a:schemeClr val="accent1">
                <a:lumMod val="45000"/>
                <a:lumOff val="55000"/>
              </a:schemeClr>
            </a:gs>
            <a:gs pos="98000">
              <a:srgbClr val="FA66A2"/>
            </a:gs>
          </a:gsLst>
          <a:lin ang="126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01" name="Titel 1">
            <a:extLst>
              <a:ext uri="{FF2B5EF4-FFF2-40B4-BE49-F238E27FC236}">
                <a16:creationId xmlns:a16="http://schemas.microsoft.com/office/drawing/2014/main" id="{71F298AF-CB25-4BE9-9172-4B4CC800F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303542"/>
            <a:ext cx="8440842" cy="1625210"/>
          </a:xfrm>
        </p:spPr>
        <p:txBody>
          <a:bodyPr>
            <a:noAutofit/>
          </a:bodyPr>
          <a:lstStyle/>
          <a:p>
            <a:r>
              <a:rPr lang="nl-NL" sz="6000" dirty="0">
                <a:solidFill>
                  <a:srgbClr val="00B0F0"/>
                </a:solidFill>
                <a:highlight>
                  <a:srgbClr val="E1F7FF"/>
                </a:highlight>
              </a:rPr>
              <a:t>opstaan op Goede Vrijdag</a:t>
            </a:r>
          </a:p>
        </p:txBody>
      </p:sp>
      <p:sp>
        <p:nvSpPr>
          <p:cNvPr id="15402" name="Tijdelijke aanduiding voor inhoud 2">
            <a:extLst>
              <a:ext uri="{FF2B5EF4-FFF2-40B4-BE49-F238E27FC236}">
                <a16:creationId xmlns:a16="http://schemas.microsoft.com/office/drawing/2014/main" id="{8B450C6C-4608-4D7E-A5A4-731A56CFFE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725" y="2316996"/>
            <a:ext cx="8365818" cy="4075285"/>
          </a:xfrm>
          <a:ln w="28575">
            <a:solidFill>
              <a:srgbClr val="A609F5"/>
            </a:solidFill>
          </a:ln>
        </p:spPr>
        <p:txBody>
          <a:bodyPr anchor="ctr">
            <a:normAutofit fontScale="92500" lnSpcReduction="10000"/>
          </a:bodyPr>
          <a:lstStyle/>
          <a:p>
            <a:pPr marL="0" indent="0" algn="ctr">
              <a:buNone/>
            </a:pPr>
            <a:r>
              <a:rPr lang="nl-NL" sz="3200" dirty="0">
                <a:solidFill>
                  <a:srgbClr val="FFFFFF"/>
                </a:solidFill>
              </a:rPr>
              <a:t>preek over</a:t>
            </a:r>
          </a:p>
          <a:p>
            <a:pPr marL="0" indent="0" algn="ctr">
              <a:buNone/>
            </a:pPr>
            <a:r>
              <a:rPr lang="nl-NL" sz="3200" dirty="0" err="1">
                <a:solidFill>
                  <a:srgbClr val="00B0F0"/>
                </a:solidFill>
                <a:highlight>
                  <a:srgbClr val="E1F7FF"/>
                </a:highlight>
              </a:rPr>
              <a:t>Matteüs</a:t>
            </a:r>
            <a:r>
              <a:rPr lang="nl-NL" sz="3200" dirty="0">
                <a:solidFill>
                  <a:srgbClr val="00B0F0"/>
                </a:solidFill>
                <a:highlight>
                  <a:srgbClr val="E1F7FF"/>
                </a:highlight>
              </a:rPr>
              <a:t> 27,52.53</a:t>
            </a:r>
          </a:p>
          <a:p>
            <a:pPr marL="0" indent="0">
              <a:buNone/>
            </a:pPr>
            <a:endParaRPr lang="nl-NL" sz="3200" dirty="0">
              <a:solidFill>
                <a:srgbClr val="00B0F0"/>
              </a:solidFill>
            </a:endParaRPr>
          </a:p>
          <a:p>
            <a:pPr marL="0" indent="0" algn="ctr">
              <a:buNone/>
            </a:pPr>
            <a:r>
              <a:rPr lang="nl-NL" sz="5400" dirty="0">
                <a:solidFill>
                  <a:srgbClr val="D1F3FF"/>
                </a:solidFill>
                <a:highlight>
                  <a:srgbClr val="800080"/>
                </a:highlight>
                <a:latin typeface="AngsanaUPC" panose="02020603050405020304" pitchFamily="18" charset="-34"/>
                <a:cs typeface="AngsanaUPC" panose="02020603050405020304" pitchFamily="18" charset="-34"/>
              </a:rPr>
              <a:t>Goede Vrijdag </a:t>
            </a:r>
            <a:r>
              <a:rPr lang="nl-NL" sz="8000" b="1" dirty="0">
                <a:solidFill>
                  <a:srgbClr val="D1F3FF"/>
                </a:solidFill>
                <a:highlight>
                  <a:srgbClr val="800080"/>
                </a:highlight>
                <a:latin typeface="AngsanaUPC" panose="02020603050405020304" pitchFamily="18" charset="-34"/>
                <a:cs typeface="AngsanaUPC" panose="02020603050405020304" pitchFamily="18" charset="-34"/>
              </a:rPr>
              <a:t>|</a:t>
            </a:r>
            <a:r>
              <a:rPr lang="nl-NL" sz="5400" dirty="0">
                <a:solidFill>
                  <a:srgbClr val="D1F3FF"/>
                </a:solidFill>
                <a:highlight>
                  <a:srgbClr val="800080"/>
                </a:highlight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nl-NL" sz="4800" i="1" dirty="0">
                <a:solidFill>
                  <a:srgbClr val="D1F3FF"/>
                </a:solidFill>
                <a:highlight>
                  <a:srgbClr val="800080"/>
                </a:highlight>
                <a:latin typeface="AngsanaUPC" panose="02020603050405020304" pitchFamily="18" charset="-34"/>
                <a:cs typeface="AngsanaUPC" panose="02020603050405020304" pitchFamily="18" charset="-34"/>
              </a:rPr>
              <a:t>Heilig Avondmaal </a:t>
            </a:r>
          </a:p>
          <a:p>
            <a:endParaRPr lang="nl-NL" sz="3200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nl-NL" sz="2400" dirty="0">
                <a:solidFill>
                  <a:srgbClr val="FFFFFF"/>
                </a:solidFill>
              </a:rPr>
              <a:t>	      ds Marten de Vries</a:t>
            </a:r>
          </a:p>
          <a:p>
            <a:pPr marL="0" indent="0" algn="r">
              <a:buNone/>
            </a:pPr>
            <a:r>
              <a:rPr lang="nl-NL" sz="3500" dirty="0">
                <a:solidFill>
                  <a:srgbClr val="FFFFFF"/>
                </a:solidFill>
              </a:rPr>
              <a:t>19 april 19</a:t>
            </a:r>
          </a:p>
        </p:txBody>
      </p:sp>
    </p:spTree>
    <p:extLst>
      <p:ext uri="{BB962C8B-B14F-4D97-AF65-F5344CB8AC3E}">
        <p14:creationId xmlns:p14="http://schemas.microsoft.com/office/powerpoint/2010/main" val="13011083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4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4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4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4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4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4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4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4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54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4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4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4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4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9000">
              <a:schemeClr val="accent4">
                <a:lumMod val="75000"/>
              </a:schemeClr>
            </a:gs>
            <a:gs pos="13000">
              <a:schemeClr val="accent4">
                <a:lumMod val="75000"/>
              </a:schemeClr>
            </a:gs>
            <a:gs pos="68000">
              <a:schemeClr val="accent4">
                <a:lumMod val="20000"/>
                <a:lumOff val="80000"/>
              </a:schemeClr>
            </a:gs>
            <a:gs pos="45196">
              <a:srgbClr val="573AA2"/>
            </a:gs>
            <a:gs pos="31000">
              <a:srgbClr val="573AA2"/>
            </a:gs>
            <a:gs pos="80000">
              <a:schemeClr val="accent1">
                <a:lumMod val="45000"/>
                <a:lumOff val="55000"/>
              </a:schemeClr>
            </a:gs>
            <a:gs pos="98000">
              <a:srgbClr val="FA66A2"/>
            </a:gs>
          </a:gsLst>
          <a:lin ang="126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Gerelateerde afbeelding">
            <a:extLst>
              <a:ext uri="{FF2B5EF4-FFF2-40B4-BE49-F238E27FC236}">
                <a16:creationId xmlns:a16="http://schemas.microsoft.com/office/drawing/2014/main" id="{5EE7CFC1-8D24-46FE-AEE6-0723817FF4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21" y="1701209"/>
            <a:ext cx="9122580" cy="5156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401" name="Titel 1">
            <a:extLst>
              <a:ext uri="{FF2B5EF4-FFF2-40B4-BE49-F238E27FC236}">
                <a16:creationId xmlns:a16="http://schemas.microsoft.com/office/drawing/2014/main" id="{71F298AF-CB25-4BE9-9172-4B4CC800F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39749"/>
            <a:ext cx="8440842" cy="1625210"/>
          </a:xfrm>
        </p:spPr>
        <p:txBody>
          <a:bodyPr>
            <a:noAutofit/>
          </a:bodyPr>
          <a:lstStyle/>
          <a:p>
            <a:r>
              <a:rPr lang="nl-NL" sz="6000" dirty="0">
                <a:solidFill>
                  <a:srgbClr val="00B0F0"/>
                </a:solidFill>
                <a:highlight>
                  <a:srgbClr val="E1F7FF"/>
                </a:highlight>
              </a:rPr>
              <a:t>opstaan op Goede Vrijdag</a:t>
            </a:r>
          </a:p>
        </p:txBody>
      </p:sp>
      <p:sp>
        <p:nvSpPr>
          <p:cNvPr id="15402" name="Tijdelijke aanduiding voor inhoud 2">
            <a:extLst>
              <a:ext uri="{FF2B5EF4-FFF2-40B4-BE49-F238E27FC236}">
                <a16:creationId xmlns:a16="http://schemas.microsoft.com/office/drawing/2014/main" id="{8B450C6C-4608-4D7E-A5A4-731A56CFFE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725" y="1928752"/>
            <a:ext cx="8365818" cy="4698876"/>
          </a:xfrm>
          <a:ln w="28575">
            <a:solidFill>
              <a:srgbClr val="A609F5"/>
            </a:solidFill>
          </a:ln>
        </p:spPr>
        <p:txBody>
          <a:bodyPr anchor="ctr">
            <a:normAutofit lnSpcReduction="10000"/>
          </a:bodyPr>
          <a:lstStyle/>
          <a:p>
            <a:pPr marL="0" indent="0">
              <a:buNone/>
            </a:pPr>
            <a:endParaRPr lang="nl-NL" sz="3500" dirty="0">
              <a:solidFill>
                <a:srgbClr val="FA66A2"/>
              </a:solidFill>
              <a:highlight>
                <a:srgbClr val="FFFF00"/>
              </a:highlight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0" indent="0">
              <a:buNone/>
            </a:pPr>
            <a:r>
              <a:rPr lang="nl-NL" sz="3500" b="1" dirty="0">
                <a:solidFill>
                  <a:srgbClr val="FA66A2"/>
                </a:solidFill>
                <a:highlight>
                  <a:srgbClr val="FFFF00"/>
                </a:highlight>
                <a:latin typeface="AngsanaUPC" panose="02020603050405020304" pitchFamily="18" charset="-34"/>
                <a:cs typeface="AngsanaUPC" panose="02020603050405020304" pitchFamily="18" charset="-34"/>
              </a:rPr>
              <a:t>allerlei vragen</a:t>
            </a:r>
          </a:p>
          <a:p>
            <a:pPr marL="0" indent="0">
              <a:buNone/>
            </a:pPr>
            <a:endParaRPr lang="nl-NL" sz="3500" b="1" dirty="0">
              <a:solidFill>
                <a:srgbClr val="FA66A2"/>
              </a:solidFill>
              <a:highlight>
                <a:srgbClr val="FFFF00"/>
              </a:highlight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0" indent="0">
              <a:buNone/>
            </a:pPr>
            <a:r>
              <a:rPr lang="nl-NL" sz="3500" b="1" dirty="0">
                <a:solidFill>
                  <a:srgbClr val="FA66A2"/>
                </a:solidFill>
                <a:highlight>
                  <a:srgbClr val="FFFF00"/>
                </a:highlight>
                <a:latin typeface="AngsanaUPC" panose="02020603050405020304" pitchFamily="18" charset="-34"/>
                <a:cs typeface="AngsanaUPC" panose="02020603050405020304" pitchFamily="18" charset="-34"/>
              </a:rPr>
              <a:t>eigen dood niet voorkomen</a:t>
            </a:r>
          </a:p>
          <a:p>
            <a:pPr marL="0" indent="0">
              <a:buNone/>
            </a:pPr>
            <a:r>
              <a:rPr lang="nl-NL" sz="3500" b="1" dirty="0">
                <a:solidFill>
                  <a:srgbClr val="FA66A2"/>
                </a:solidFill>
                <a:highlight>
                  <a:srgbClr val="FFFF00"/>
                </a:highlight>
                <a:latin typeface="AngsanaUPC" panose="02020603050405020304" pitchFamily="18" charset="-34"/>
                <a:cs typeface="AngsanaUPC" panose="02020603050405020304" pitchFamily="18" charset="-34"/>
              </a:rPr>
              <a:t>meer mensen tot leven dan ooit</a:t>
            </a:r>
          </a:p>
          <a:p>
            <a:pPr marL="0" indent="0">
              <a:buNone/>
            </a:pPr>
            <a:endParaRPr lang="nl-NL" sz="3500" b="1" dirty="0">
              <a:solidFill>
                <a:srgbClr val="FA66A2"/>
              </a:solidFill>
              <a:highlight>
                <a:srgbClr val="FFFF00"/>
              </a:highlight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0" indent="0">
              <a:buNone/>
            </a:pPr>
            <a:r>
              <a:rPr lang="nl-NL" sz="3500" b="1" dirty="0">
                <a:solidFill>
                  <a:srgbClr val="FA66A2"/>
                </a:solidFill>
                <a:highlight>
                  <a:srgbClr val="FFFF00"/>
                </a:highlight>
                <a:latin typeface="AngsanaUPC" panose="02020603050405020304" pitchFamily="18" charset="-34"/>
                <a:cs typeface="AngsanaUPC" panose="02020603050405020304" pitchFamily="18" charset="-34"/>
              </a:rPr>
              <a:t>graven scheuren open</a:t>
            </a:r>
          </a:p>
          <a:p>
            <a:pPr marL="0" indent="0">
              <a:buNone/>
            </a:pPr>
            <a:r>
              <a:rPr lang="nl-NL" sz="3500" b="1" dirty="0">
                <a:solidFill>
                  <a:srgbClr val="FA66A2"/>
                </a:solidFill>
                <a:highlight>
                  <a:srgbClr val="FFFF00"/>
                </a:highlight>
                <a:latin typeface="AngsanaUPC" panose="02020603050405020304" pitchFamily="18" charset="-34"/>
                <a:cs typeface="AngsanaUPC" panose="02020603050405020304" pitchFamily="18" charset="-34"/>
              </a:rPr>
              <a:t>gordijn scheurt middendoor</a:t>
            </a:r>
          </a:p>
          <a:p>
            <a:pPr marL="0" indent="0">
              <a:buNone/>
            </a:pPr>
            <a:endParaRPr lang="nl-NL" sz="3500" dirty="0">
              <a:solidFill>
                <a:srgbClr val="FA66A2"/>
              </a:solidFill>
              <a:highlight>
                <a:srgbClr val="FFFF00"/>
              </a:highlight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0411545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4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4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4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4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4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4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4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4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4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4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4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4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54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54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4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9000">
              <a:schemeClr val="accent4">
                <a:lumMod val="75000"/>
              </a:schemeClr>
            </a:gs>
            <a:gs pos="13000">
              <a:schemeClr val="accent4">
                <a:lumMod val="75000"/>
              </a:schemeClr>
            </a:gs>
            <a:gs pos="68000">
              <a:schemeClr val="accent4">
                <a:lumMod val="20000"/>
                <a:lumOff val="80000"/>
              </a:schemeClr>
            </a:gs>
            <a:gs pos="45196">
              <a:srgbClr val="573AA2"/>
            </a:gs>
            <a:gs pos="31000">
              <a:srgbClr val="573AA2"/>
            </a:gs>
            <a:gs pos="80000">
              <a:schemeClr val="accent1">
                <a:lumMod val="45000"/>
                <a:lumOff val="55000"/>
              </a:schemeClr>
            </a:gs>
            <a:gs pos="98000">
              <a:srgbClr val="FA66A2"/>
            </a:gs>
          </a:gsLst>
          <a:lin ang="126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http://baptistmessage.com/wp-content/uploads/2016/03/1stCTombJerusalem.jpg">
            <a:extLst>
              <a:ext uri="{FF2B5EF4-FFF2-40B4-BE49-F238E27FC236}">
                <a16:creationId xmlns:a16="http://schemas.microsoft.com/office/drawing/2014/main" id="{877753DF-7D91-4E3D-A445-1CDDDCC325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4987" y="1162374"/>
            <a:ext cx="5271032" cy="5455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401" name="Titel 1">
            <a:extLst>
              <a:ext uri="{FF2B5EF4-FFF2-40B4-BE49-F238E27FC236}">
                <a16:creationId xmlns:a16="http://schemas.microsoft.com/office/drawing/2014/main" id="{71F298AF-CB25-4BE9-9172-4B4CC800F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303542"/>
            <a:ext cx="8440842" cy="1625210"/>
          </a:xfrm>
        </p:spPr>
        <p:txBody>
          <a:bodyPr>
            <a:noAutofit/>
          </a:bodyPr>
          <a:lstStyle/>
          <a:p>
            <a:r>
              <a:rPr lang="nl-NL" sz="6000">
                <a:solidFill>
                  <a:srgbClr val="00B0F0"/>
                </a:solidFill>
                <a:highlight>
                  <a:srgbClr val="E1F7FF"/>
                </a:highlight>
              </a:rPr>
              <a:t>opstaan op Goede Vrijdag</a:t>
            </a:r>
            <a:endParaRPr lang="nl-NL" sz="6000" dirty="0">
              <a:solidFill>
                <a:srgbClr val="00B0F0"/>
              </a:solidFill>
              <a:highlight>
                <a:srgbClr val="E1F7FF"/>
              </a:highlight>
            </a:endParaRPr>
          </a:p>
        </p:txBody>
      </p:sp>
      <p:sp>
        <p:nvSpPr>
          <p:cNvPr id="15402" name="Tijdelijke aanduiding voor inhoud 2">
            <a:extLst>
              <a:ext uri="{FF2B5EF4-FFF2-40B4-BE49-F238E27FC236}">
                <a16:creationId xmlns:a16="http://schemas.microsoft.com/office/drawing/2014/main" id="{8B450C6C-4608-4D7E-A5A4-731A56CFFE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725" y="1928752"/>
            <a:ext cx="8365818" cy="4698876"/>
          </a:xfrm>
          <a:ln w="28575">
            <a:solidFill>
              <a:srgbClr val="A609F5"/>
            </a:solidFill>
          </a:ln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nl-NL" sz="3500" b="1" dirty="0">
                <a:solidFill>
                  <a:srgbClr val="FA66A2"/>
                </a:solidFill>
                <a:highlight>
                  <a:srgbClr val="FFFF00"/>
                </a:highlight>
                <a:latin typeface="AngsanaUPC" panose="02020603050405020304" pitchFamily="18" charset="-34"/>
                <a:cs typeface="AngsanaUPC" panose="02020603050405020304" pitchFamily="18" charset="-34"/>
              </a:rPr>
              <a:t>eerst wachten, dan verschijnen</a:t>
            </a:r>
          </a:p>
          <a:p>
            <a:pPr marL="0" indent="0">
              <a:buNone/>
            </a:pPr>
            <a:r>
              <a:rPr lang="nl-NL" sz="3500" b="1" dirty="0">
                <a:solidFill>
                  <a:srgbClr val="FA66A2"/>
                </a:solidFill>
                <a:highlight>
                  <a:srgbClr val="FFFF00"/>
                </a:highlight>
                <a:latin typeface="AngsanaUPC" panose="02020603050405020304" pitchFamily="18" charset="-34"/>
                <a:cs typeface="AngsanaUPC" panose="02020603050405020304" pitchFamily="18" charset="-34"/>
              </a:rPr>
              <a:t>bij wijze van voorschot een ‘verheerlijkt lichaam’</a:t>
            </a:r>
          </a:p>
          <a:p>
            <a:pPr marL="0" indent="0">
              <a:buNone/>
            </a:pPr>
            <a:endParaRPr lang="nl-NL" sz="3500" b="1" dirty="0">
              <a:solidFill>
                <a:srgbClr val="FA66A2"/>
              </a:solidFill>
              <a:highlight>
                <a:srgbClr val="FFFF00"/>
              </a:highlight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0" indent="0">
              <a:buNone/>
            </a:pPr>
            <a:endParaRPr lang="nl-NL" sz="3500" b="1" dirty="0">
              <a:solidFill>
                <a:srgbClr val="FA66A2"/>
              </a:solidFill>
              <a:highlight>
                <a:srgbClr val="FFFF00"/>
              </a:highlight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0" indent="0">
              <a:buNone/>
            </a:pPr>
            <a:endParaRPr lang="nl-NL" sz="3500" b="1" dirty="0">
              <a:solidFill>
                <a:srgbClr val="FA66A2"/>
              </a:solidFill>
              <a:highlight>
                <a:srgbClr val="FFFF00"/>
              </a:highlight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0" indent="0">
              <a:buNone/>
            </a:pPr>
            <a:r>
              <a:rPr lang="nl-NL" sz="3500" b="1" dirty="0">
                <a:solidFill>
                  <a:srgbClr val="FA66A2"/>
                </a:solidFill>
                <a:highlight>
                  <a:srgbClr val="FFFF00"/>
                </a:highlight>
                <a:latin typeface="AngsanaUPC" panose="02020603050405020304" pitchFamily="18" charset="-34"/>
                <a:cs typeface="AngsanaUPC" panose="02020603050405020304" pitchFamily="18" charset="-34"/>
              </a:rPr>
              <a:t>heeft het geholpen?</a:t>
            </a:r>
          </a:p>
          <a:p>
            <a:pPr marL="0" indent="0">
              <a:buNone/>
            </a:pPr>
            <a:r>
              <a:rPr lang="nl-NL" sz="3500" b="1" dirty="0">
                <a:solidFill>
                  <a:srgbClr val="FA66A2"/>
                </a:solidFill>
                <a:highlight>
                  <a:srgbClr val="FFFF00"/>
                </a:highlight>
                <a:latin typeface="AngsanaUPC" panose="02020603050405020304" pitchFamily="18" charset="-34"/>
                <a:cs typeface="AngsanaUPC" panose="02020603050405020304" pitchFamily="18" charset="-34"/>
              </a:rPr>
              <a:t>rechter en redder</a:t>
            </a:r>
            <a:endParaRPr lang="nl-NL" sz="22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04715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54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4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4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54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4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4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54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4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4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54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4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4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987</TotalTime>
  <Words>137</Words>
  <Application>Microsoft Office PowerPoint</Application>
  <PresentationFormat>Diavoorstelling (4:3)</PresentationFormat>
  <Paragraphs>35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0" baseType="lpstr">
      <vt:lpstr>AngsanaUPC</vt:lpstr>
      <vt:lpstr>Arial</vt:lpstr>
      <vt:lpstr>Calibri</vt:lpstr>
      <vt:lpstr>Calibri Light</vt:lpstr>
      <vt:lpstr>Office Theme</vt:lpstr>
      <vt:lpstr>Helmut Walcha (1907-1991) Johann Sebastian Bach (1685-1750)  ‘Herzliebster Jesu, was hast du verbrochen?’</vt:lpstr>
      <vt:lpstr>PowerPoint-presentatie</vt:lpstr>
      <vt:lpstr>opstaan op Goede Vrijdag</vt:lpstr>
      <vt:lpstr>opstaan op Goede Vrijdag</vt:lpstr>
      <vt:lpstr>opstaan op Goede Vrijdag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Marten de Vries</dc:creator>
  <cp:lastModifiedBy>Marten de Vries</cp:lastModifiedBy>
  <cp:revision>9</cp:revision>
  <dcterms:created xsi:type="dcterms:W3CDTF">2018-03-29T07:41:10Z</dcterms:created>
  <dcterms:modified xsi:type="dcterms:W3CDTF">2019-04-19T13:36:14Z</dcterms:modified>
</cp:coreProperties>
</file>