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7" r:id="rId3"/>
    <p:sldId id="264" r:id="rId4"/>
    <p:sldId id="26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C1171A-054C-45F9-A937-1F56E755B25C}" v="58" dt="2019-05-11T17:39:00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35C1171A-054C-45F9-A937-1F56E755B25C}"/>
    <pc:docChg chg="undo custSel mod modSld">
      <pc:chgData name="Marten de Vries" userId="b57cd97b251b8e03" providerId="LiveId" clId="{35C1171A-054C-45F9-A937-1F56E755B25C}" dt="2019-05-11T18:58:16.154" v="459" actId="1035"/>
      <pc:docMkLst>
        <pc:docMk/>
      </pc:docMkLst>
      <pc:sldChg chg="addSp modSp modTransition modAnim">
        <pc:chgData name="Marten de Vries" userId="b57cd97b251b8e03" providerId="LiveId" clId="{35C1171A-054C-45F9-A937-1F56E755B25C}" dt="2019-05-11T18:28:17.059" v="428"/>
        <pc:sldMkLst>
          <pc:docMk/>
          <pc:sldMk cId="1795359915" sldId="261"/>
        </pc:sldMkLst>
        <pc:spChg chg="mod">
          <ac:chgData name="Marten de Vries" userId="b57cd97b251b8e03" providerId="LiveId" clId="{35C1171A-054C-45F9-A937-1F56E755B25C}" dt="2019-05-11T17:42:24.044" v="100" actId="403"/>
          <ac:spMkLst>
            <pc:docMk/>
            <pc:sldMk cId="1795359915" sldId="261"/>
            <ac:spMk id="2" creationId="{00000000-0000-0000-0000-000000000000}"/>
          </ac:spMkLst>
        </pc:spChg>
        <pc:spChg chg="mod">
          <ac:chgData name="Marten de Vries" userId="b57cd97b251b8e03" providerId="LiveId" clId="{35C1171A-054C-45F9-A937-1F56E755B25C}" dt="2019-05-11T17:42:59.284" v="175" actId="14100"/>
          <ac:spMkLst>
            <pc:docMk/>
            <pc:sldMk cId="1795359915" sldId="261"/>
            <ac:spMk id="4" creationId="{57C24817-F8BA-4AAD-9144-75C770634807}"/>
          </ac:spMkLst>
        </pc:spChg>
        <pc:spChg chg="mod">
          <ac:chgData name="Marten de Vries" userId="b57cd97b251b8e03" providerId="LiveId" clId="{35C1171A-054C-45F9-A937-1F56E755B25C}" dt="2019-05-11T18:01:46.972" v="274" actId="207"/>
          <ac:spMkLst>
            <pc:docMk/>
            <pc:sldMk cId="1795359915" sldId="261"/>
            <ac:spMk id="5" creationId="{53E96CE4-55E2-4A10-AF5C-A935899C788B}"/>
          </ac:spMkLst>
        </pc:spChg>
        <pc:picChg chg="add mod">
          <ac:chgData name="Marten de Vries" userId="b57cd97b251b8e03" providerId="LiveId" clId="{35C1171A-054C-45F9-A937-1F56E755B25C}" dt="2019-05-11T17:43:11.986" v="186" actId="14100"/>
          <ac:picMkLst>
            <pc:docMk/>
            <pc:sldMk cId="1795359915" sldId="261"/>
            <ac:picMk id="1026" creationId="{9495D1C8-B031-4CCE-B495-24D498CA29BD}"/>
          </ac:picMkLst>
        </pc:picChg>
      </pc:sldChg>
      <pc:sldChg chg="addSp modSp modTransition modAnim">
        <pc:chgData name="Marten de Vries" userId="b57cd97b251b8e03" providerId="LiveId" clId="{35C1171A-054C-45F9-A937-1F56E755B25C}" dt="2019-05-11T18:32:15.575" v="446"/>
        <pc:sldMkLst>
          <pc:docMk/>
          <pc:sldMk cId="1499639744" sldId="264"/>
        </pc:sldMkLst>
        <pc:spChg chg="mod">
          <ac:chgData name="Marten de Vries" userId="b57cd97b251b8e03" providerId="LiveId" clId="{35C1171A-054C-45F9-A937-1F56E755B25C}" dt="2019-05-11T17:39:30.375" v="5" actId="403"/>
          <ac:spMkLst>
            <pc:docMk/>
            <pc:sldMk cId="1499639744" sldId="264"/>
            <ac:spMk id="2" creationId="{EEB8F939-9ECF-446F-902C-2E00F209F301}"/>
          </ac:spMkLst>
        </pc:spChg>
        <pc:spChg chg="mod">
          <ac:chgData name="Marten de Vries" userId="b57cd97b251b8e03" providerId="LiveId" clId="{35C1171A-054C-45F9-A937-1F56E755B25C}" dt="2019-05-11T17:40:16.370" v="24" actId="1036"/>
          <ac:spMkLst>
            <pc:docMk/>
            <pc:sldMk cId="1499639744" sldId="264"/>
            <ac:spMk id="3" creationId="{9BDA6F5B-0EC7-4A33-ADEE-16223FC864BB}"/>
          </ac:spMkLst>
        </pc:spChg>
        <pc:picChg chg="add mod">
          <ac:chgData name="Marten de Vries" userId="b57cd97b251b8e03" providerId="LiveId" clId="{35C1171A-054C-45F9-A937-1F56E755B25C}" dt="2019-05-11T18:06:24.814" v="376" actId="1035"/>
          <ac:picMkLst>
            <pc:docMk/>
            <pc:sldMk cId="1499639744" sldId="264"/>
            <ac:picMk id="3074" creationId="{7D34BFE9-6104-4AB7-ADBE-3D5D09A9EB8B}"/>
          </ac:picMkLst>
        </pc:picChg>
      </pc:sldChg>
      <pc:sldChg chg="addSp delSp modSp mod modTransition setBg modAnim setClrOvrMap">
        <pc:chgData name="Marten de Vries" userId="b57cd97b251b8e03" providerId="LiveId" clId="{35C1171A-054C-45F9-A937-1F56E755B25C}" dt="2019-05-11T18:28:53.198" v="430"/>
        <pc:sldMkLst>
          <pc:docMk/>
          <pc:sldMk cId="811135306" sldId="267"/>
        </pc:sldMkLst>
        <pc:spChg chg="mod">
          <ac:chgData name="Marten de Vries" userId="b57cd97b251b8e03" providerId="LiveId" clId="{35C1171A-054C-45F9-A937-1F56E755B25C}" dt="2019-05-11T18:04:03.478" v="340" actId="207"/>
          <ac:spMkLst>
            <pc:docMk/>
            <pc:sldMk cId="811135306" sldId="267"/>
            <ac:spMk id="2" creationId="{41F9F463-9CF5-479B-89B4-E83A7A0592BA}"/>
          </ac:spMkLst>
        </pc:spChg>
        <pc:spChg chg="mod ord">
          <ac:chgData name="Marten de Vries" userId="b57cd97b251b8e03" providerId="LiveId" clId="{35C1171A-054C-45F9-A937-1F56E755B25C}" dt="2019-05-11T18:28:39.570" v="429" actId="403"/>
          <ac:spMkLst>
            <pc:docMk/>
            <pc:sldMk cId="811135306" sldId="267"/>
            <ac:spMk id="3" creationId="{9A5260EF-4C1C-4B20-9104-40447623808D}"/>
          </ac:spMkLst>
        </pc:spChg>
        <pc:spChg chg="add">
          <ac:chgData name="Marten de Vries" userId="b57cd97b251b8e03" providerId="LiveId" clId="{35C1171A-054C-45F9-A937-1F56E755B25C}" dt="2019-05-11T18:00:51.603" v="198" actId="26606"/>
          <ac:spMkLst>
            <pc:docMk/>
            <pc:sldMk cId="811135306" sldId="267"/>
            <ac:spMk id="17" creationId="{C5E6CFF1-2F42-4E10-9A97-F116F46F53FE}"/>
          </ac:spMkLst>
        </pc:spChg>
        <pc:spChg chg="add del">
          <ac:chgData name="Marten de Vries" userId="b57cd97b251b8e03" providerId="LiveId" clId="{35C1171A-054C-45F9-A937-1F56E755B25C}" dt="2019-05-11T17:59:35.647" v="189" actId="26606"/>
          <ac:spMkLst>
            <pc:docMk/>
            <pc:sldMk cId="811135306" sldId="267"/>
            <ac:spMk id="71" creationId="{4038CB10-1F5C-4D54-9DF7-12586DE5B007}"/>
          </ac:spMkLst>
        </pc:spChg>
        <pc:spChg chg="add del">
          <ac:chgData name="Marten de Vries" userId="b57cd97b251b8e03" providerId="LiveId" clId="{35C1171A-054C-45F9-A937-1F56E755B25C}" dt="2019-05-11T17:59:35.647" v="189" actId="26606"/>
          <ac:spMkLst>
            <pc:docMk/>
            <pc:sldMk cId="811135306" sldId="267"/>
            <ac:spMk id="73" creationId="{73ED6512-6858-4552-B699-9A97FE9A4EA2}"/>
          </ac:spMkLst>
        </pc:spChg>
        <pc:spChg chg="add del">
          <ac:chgData name="Marten de Vries" userId="b57cd97b251b8e03" providerId="LiveId" clId="{35C1171A-054C-45F9-A937-1F56E755B25C}" dt="2019-05-11T17:59:43.599" v="191" actId="26606"/>
          <ac:spMkLst>
            <pc:docMk/>
            <pc:sldMk cId="811135306" sldId="267"/>
            <ac:spMk id="2053" creationId="{569C1A01-6FB5-43CE-ADCC-936728ACAC0D}"/>
          </ac:spMkLst>
        </pc:spChg>
        <pc:spChg chg="add del">
          <ac:chgData name="Marten de Vries" userId="b57cd97b251b8e03" providerId="LiveId" clId="{35C1171A-054C-45F9-A937-1F56E755B25C}" dt="2019-05-11T17:59:48.125" v="193" actId="26606"/>
          <ac:spMkLst>
            <pc:docMk/>
            <pc:sldMk cId="811135306" sldId="267"/>
            <ac:spMk id="2055" creationId="{3CD9DF72-87A3-404E-A828-84CBF11A8303}"/>
          </ac:spMkLst>
        </pc:spChg>
        <pc:spChg chg="add del">
          <ac:chgData name="Marten de Vries" userId="b57cd97b251b8e03" providerId="LiveId" clId="{35C1171A-054C-45F9-A937-1F56E755B25C}" dt="2019-05-11T17:59:49.709" v="195" actId="26606"/>
          <ac:spMkLst>
            <pc:docMk/>
            <pc:sldMk cId="811135306" sldId="267"/>
            <ac:spMk id="2058" creationId="{867D4867-5BA7-4462-B2F6-A23F4A622AA7}"/>
          </ac:spMkLst>
        </pc:spChg>
        <pc:picChg chg="add mod ord">
          <ac:chgData name="Marten de Vries" userId="b57cd97b251b8e03" providerId="LiveId" clId="{35C1171A-054C-45F9-A937-1F56E755B25C}" dt="2019-05-11T18:00:51.603" v="198" actId="26606"/>
          <ac:picMkLst>
            <pc:docMk/>
            <pc:sldMk cId="811135306" sldId="267"/>
            <ac:picMk id="12" creationId="{E3187410-56A1-40D0-834C-028E578F96E6}"/>
          </ac:picMkLst>
        </pc:picChg>
        <pc:picChg chg="add del mod ord">
          <ac:chgData name="Marten de Vries" userId="b57cd97b251b8e03" providerId="LiveId" clId="{35C1171A-054C-45F9-A937-1F56E755B25C}" dt="2019-05-11T17:59:50.394" v="196"/>
          <ac:picMkLst>
            <pc:docMk/>
            <pc:sldMk cId="811135306" sldId="267"/>
            <ac:picMk id="2050" creationId="{A6A1AA5D-E2F5-4026-9E74-05F50894B1E8}"/>
          </ac:picMkLst>
        </pc:picChg>
        <pc:picChg chg="add del">
          <ac:chgData name="Marten de Vries" userId="b57cd97b251b8e03" providerId="LiveId" clId="{35C1171A-054C-45F9-A937-1F56E755B25C}" dt="2019-05-11T17:59:43.599" v="191" actId="26606"/>
          <ac:picMkLst>
            <pc:docMk/>
            <pc:sldMk cId="811135306" sldId="267"/>
            <ac:picMk id="2052" creationId="{EE09A529-E47C-4634-BB98-0A9526C372B4}"/>
          </ac:picMkLst>
        </pc:picChg>
        <pc:cxnChg chg="add">
          <ac:chgData name="Marten de Vries" userId="b57cd97b251b8e03" providerId="LiveId" clId="{35C1171A-054C-45F9-A937-1F56E755B25C}" dt="2019-05-11T18:00:51.603" v="198" actId="26606"/>
          <ac:cxnSpMkLst>
            <pc:docMk/>
            <pc:sldMk cId="811135306" sldId="267"/>
            <ac:cxnSpMk id="19" creationId="{67182200-4859-4C8D-BCBB-55B245C28BA3}"/>
          </ac:cxnSpMkLst>
        </pc:cxnChg>
        <pc:cxnChg chg="add del">
          <ac:chgData name="Marten de Vries" userId="b57cd97b251b8e03" providerId="LiveId" clId="{35C1171A-054C-45F9-A937-1F56E755B25C}" dt="2019-05-11T17:59:48.125" v="193" actId="26606"/>
          <ac:cxnSpMkLst>
            <pc:docMk/>
            <pc:sldMk cId="811135306" sldId="267"/>
            <ac:cxnSpMk id="2056" creationId="{20E3A342-4D61-4E3F-AF90-1AB42AEB96CC}"/>
          </ac:cxnSpMkLst>
        </pc:cxnChg>
      </pc:sldChg>
      <pc:sldChg chg="addSp modSp modTransition modAnim">
        <pc:chgData name="Marten de Vries" userId="b57cd97b251b8e03" providerId="LiveId" clId="{35C1171A-054C-45F9-A937-1F56E755B25C}" dt="2019-05-11T18:58:16.154" v="459" actId="1035"/>
        <pc:sldMkLst>
          <pc:docMk/>
          <pc:sldMk cId="1488787052" sldId="268"/>
        </pc:sldMkLst>
        <pc:spChg chg="mod">
          <ac:chgData name="Marten de Vries" userId="b57cd97b251b8e03" providerId="LiveId" clId="{35C1171A-054C-45F9-A937-1F56E755B25C}" dt="2019-05-11T17:39:37.278" v="7" actId="403"/>
          <ac:spMkLst>
            <pc:docMk/>
            <pc:sldMk cId="1488787052" sldId="268"/>
            <ac:spMk id="2" creationId="{EEB8F939-9ECF-446F-902C-2E00F209F301}"/>
          </ac:spMkLst>
        </pc:spChg>
        <pc:spChg chg="mod">
          <ac:chgData name="Marten de Vries" userId="b57cd97b251b8e03" providerId="LiveId" clId="{35C1171A-054C-45F9-A937-1F56E755B25C}" dt="2019-05-11T18:58:16.154" v="459" actId="1035"/>
          <ac:spMkLst>
            <pc:docMk/>
            <pc:sldMk cId="1488787052" sldId="268"/>
            <ac:spMk id="3" creationId="{9BDA6F5B-0EC7-4A33-ADEE-16223FC864BB}"/>
          </ac:spMkLst>
        </pc:spChg>
        <pc:picChg chg="add mod">
          <ac:chgData name="Marten de Vries" userId="b57cd97b251b8e03" providerId="LiveId" clId="{35C1171A-054C-45F9-A937-1F56E755B25C}" dt="2019-05-11T18:14:41.953" v="409" actId="14100"/>
          <ac:picMkLst>
            <pc:docMk/>
            <pc:sldMk cId="1488787052" sldId="268"/>
            <ac:picMk id="4098" creationId="{A2A2CD1C-C2C0-40C2-A1CB-4D2414EEB79D}"/>
          </ac:picMkLst>
        </pc:picChg>
      </pc:sldChg>
    </pc:docChg>
  </pc:docChgLst>
  <pc:docChgLst>
    <pc:chgData name="Marten de Vries" userId="b57cd97b251b8e03" providerId="LiveId" clId="{A7C62500-41D1-4945-9F13-0FC79E4EABA4}"/>
    <pc:docChg chg="custSel addSld delSld modSld">
      <pc:chgData name="Marten de Vries" userId="b57cd97b251b8e03" providerId="LiveId" clId="{A7C62500-41D1-4945-9F13-0FC79E4EABA4}" dt="2019-05-11T17:38:39.725" v="191" actId="2696"/>
      <pc:docMkLst>
        <pc:docMk/>
      </pc:docMkLst>
      <pc:sldChg chg="modSp">
        <pc:chgData name="Marten de Vries" userId="b57cd97b251b8e03" providerId="LiveId" clId="{A7C62500-41D1-4945-9F13-0FC79E4EABA4}" dt="2019-05-11T17:33:30.196" v="50" actId="1035"/>
        <pc:sldMkLst>
          <pc:docMk/>
          <pc:sldMk cId="1795359915" sldId="261"/>
        </pc:sldMkLst>
        <pc:spChg chg="mod">
          <ac:chgData name="Marten de Vries" userId="b57cd97b251b8e03" providerId="LiveId" clId="{A7C62500-41D1-4945-9F13-0FC79E4EABA4}" dt="2019-05-11T17:33:08.813" v="29" actId="6549"/>
          <ac:spMkLst>
            <pc:docMk/>
            <pc:sldMk cId="1795359915" sldId="261"/>
            <ac:spMk id="2" creationId="{00000000-0000-0000-0000-000000000000}"/>
          </ac:spMkLst>
        </pc:spChg>
        <pc:spChg chg="mod">
          <ac:chgData name="Marten de Vries" userId="b57cd97b251b8e03" providerId="LiveId" clId="{A7C62500-41D1-4945-9F13-0FC79E4EABA4}" dt="2019-05-11T17:33:25.886" v="48" actId="1035"/>
          <ac:spMkLst>
            <pc:docMk/>
            <pc:sldMk cId="1795359915" sldId="261"/>
            <ac:spMk id="4" creationId="{57C24817-F8BA-4AAD-9144-75C770634807}"/>
          </ac:spMkLst>
        </pc:spChg>
        <pc:spChg chg="mod">
          <ac:chgData name="Marten de Vries" userId="b57cd97b251b8e03" providerId="LiveId" clId="{A7C62500-41D1-4945-9F13-0FC79E4EABA4}" dt="2019-05-11T17:33:30.196" v="50" actId="1035"/>
          <ac:spMkLst>
            <pc:docMk/>
            <pc:sldMk cId="1795359915" sldId="261"/>
            <ac:spMk id="5" creationId="{53E96CE4-55E2-4A10-AF5C-A935899C788B}"/>
          </ac:spMkLst>
        </pc:spChg>
      </pc:sldChg>
      <pc:sldChg chg="modSp del">
        <pc:chgData name="Marten de Vries" userId="b57cd97b251b8e03" providerId="LiveId" clId="{A7C62500-41D1-4945-9F13-0FC79E4EABA4}" dt="2019-05-11T17:38:39.725" v="191" actId="2696"/>
        <pc:sldMkLst>
          <pc:docMk/>
          <pc:sldMk cId="3181115270" sldId="263"/>
        </pc:sldMkLst>
        <pc:spChg chg="mod">
          <ac:chgData name="Marten de Vries" userId="b57cd97b251b8e03" providerId="LiveId" clId="{A7C62500-41D1-4945-9F13-0FC79E4EABA4}" dt="2019-05-11T17:38:32.872" v="190" actId="6549"/>
          <ac:spMkLst>
            <pc:docMk/>
            <pc:sldMk cId="3181115270" sldId="263"/>
            <ac:spMk id="2" creationId="{0FB2AF63-FB2B-489F-98E1-88FCFBA166E9}"/>
          </ac:spMkLst>
        </pc:spChg>
      </pc:sldChg>
      <pc:sldChg chg="modSp modAnim">
        <pc:chgData name="Marten de Vries" userId="b57cd97b251b8e03" providerId="LiveId" clId="{A7C62500-41D1-4945-9F13-0FC79E4EABA4}" dt="2019-05-11T17:37:12.729" v="158"/>
        <pc:sldMkLst>
          <pc:docMk/>
          <pc:sldMk cId="1499639744" sldId="264"/>
        </pc:sldMkLst>
        <pc:spChg chg="mod">
          <ac:chgData name="Marten de Vries" userId="b57cd97b251b8e03" providerId="LiveId" clId="{A7C62500-41D1-4945-9F13-0FC79E4EABA4}" dt="2019-05-11T17:34:51.934" v="113" actId="6549"/>
          <ac:spMkLst>
            <pc:docMk/>
            <pc:sldMk cId="1499639744" sldId="264"/>
            <ac:spMk id="2" creationId="{EEB8F939-9ECF-446F-902C-2E00F209F301}"/>
          </ac:spMkLst>
        </pc:spChg>
        <pc:spChg chg="mod">
          <ac:chgData name="Marten de Vries" userId="b57cd97b251b8e03" providerId="LiveId" clId="{A7C62500-41D1-4945-9F13-0FC79E4EABA4}" dt="2019-05-11T17:37:12.729" v="158"/>
          <ac:spMkLst>
            <pc:docMk/>
            <pc:sldMk cId="1499639744" sldId="264"/>
            <ac:spMk id="3" creationId="{9BDA6F5B-0EC7-4A33-ADEE-16223FC864BB}"/>
          </ac:spMkLst>
        </pc:spChg>
      </pc:sldChg>
      <pc:sldChg chg="del">
        <pc:chgData name="Marten de Vries" userId="b57cd97b251b8e03" providerId="LiveId" clId="{A7C62500-41D1-4945-9F13-0FC79E4EABA4}" dt="2019-05-11T17:35:11.653" v="140" actId="2696"/>
        <pc:sldMkLst>
          <pc:docMk/>
          <pc:sldMk cId="3075422432" sldId="265"/>
        </pc:sldMkLst>
      </pc:sldChg>
      <pc:sldChg chg="modSp modAnim">
        <pc:chgData name="Marten de Vries" userId="b57cd97b251b8e03" providerId="LiveId" clId="{A7C62500-41D1-4945-9F13-0FC79E4EABA4}" dt="2019-05-11T17:38:14.615" v="169" actId="20577"/>
        <pc:sldMkLst>
          <pc:docMk/>
          <pc:sldMk cId="811135306" sldId="267"/>
        </pc:sldMkLst>
        <pc:spChg chg="mod">
          <ac:chgData name="Marten de Vries" userId="b57cd97b251b8e03" providerId="LiveId" clId="{A7C62500-41D1-4945-9F13-0FC79E4EABA4}" dt="2019-05-11T17:34:27.992" v="86" actId="20577"/>
          <ac:spMkLst>
            <pc:docMk/>
            <pc:sldMk cId="811135306" sldId="267"/>
            <ac:spMk id="2" creationId="{41F9F463-9CF5-479B-89B4-E83A7A0592BA}"/>
          </ac:spMkLst>
        </pc:spChg>
        <pc:spChg chg="mod">
          <ac:chgData name="Marten de Vries" userId="b57cd97b251b8e03" providerId="LiveId" clId="{A7C62500-41D1-4945-9F13-0FC79E4EABA4}" dt="2019-05-11T17:38:14.615" v="169" actId="20577"/>
          <ac:spMkLst>
            <pc:docMk/>
            <pc:sldMk cId="811135306" sldId="267"/>
            <ac:spMk id="3" creationId="{9A5260EF-4C1C-4B20-9104-40447623808D}"/>
          </ac:spMkLst>
        </pc:spChg>
      </pc:sldChg>
      <pc:sldChg chg="modSp add modAnim">
        <pc:chgData name="Marten de Vries" userId="b57cd97b251b8e03" providerId="LiveId" clId="{A7C62500-41D1-4945-9F13-0FC79E4EABA4}" dt="2019-05-11T17:37:51.544" v="165" actId="5793"/>
        <pc:sldMkLst>
          <pc:docMk/>
          <pc:sldMk cId="1488787052" sldId="268"/>
        </pc:sldMkLst>
        <pc:spChg chg="mod">
          <ac:chgData name="Marten de Vries" userId="b57cd97b251b8e03" providerId="LiveId" clId="{A7C62500-41D1-4945-9F13-0FC79E4EABA4}" dt="2019-05-11T17:35:09.630" v="139" actId="6549"/>
          <ac:spMkLst>
            <pc:docMk/>
            <pc:sldMk cId="1488787052" sldId="268"/>
            <ac:spMk id="2" creationId="{EEB8F939-9ECF-446F-902C-2E00F209F301}"/>
          </ac:spMkLst>
        </pc:spChg>
        <pc:spChg chg="mod">
          <ac:chgData name="Marten de Vries" userId="b57cd97b251b8e03" providerId="LiveId" clId="{A7C62500-41D1-4945-9F13-0FC79E4EABA4}" dt="2019-05-11T17:37:51.544" v="165" actId="5793"/>
          <ac:spMkLst>
            <pc:docMk/>
            <pc:sldMk cId="1488787052" sldId="268"/>
            <ac:spMk id="3" creationId="{9BDA6F5B-0EC7-4A33-ADEE-16223FC864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0"/>
            <a:ext cx="824607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261460"/>
            <a:ext cx="8246070" cy="45811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4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5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28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0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0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6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4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8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8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9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8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pray for the church">
            <a:extLst>
              <a:ext uri="{FF2B5EF4-FFF2-40B4-BE49-F238E27FC236}">
                <a16:creationId xmlns:a16="http://schemas.microsoft.com/office/drawing/2014/main" id="{9495D1C8-B031-4CCE-B495-24D498CA2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20889"/>
            <a:ext cx="6156176" cy="346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1584176"/>
          </a:xfrm>
        </p:spPr>
        <p:txBody>
          <a:bodyPr>
            <a:noAutofit/>
          </a:bodyPr>
          <a:lstStyle/>
          <a:p>
            <a:pPr algn="ctr"/>
            <a:r>
              <a:rPr lang="nl-NL" sz="5400" dirty="0"/>
              <a:t>bidden voor de gemeente</a:t>
            </a:r>
            <a:endParaRPr lang="nl-NL" sz="88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7C24817-F8BA-4AAD-9144-75C770634807}"/>
              </a:ext>
            </a:extLst>
          </p:cNvPr>
          <p:cNvSpPr/>
          <p:nvPr/>
        </p:nvSpPr>
        <p:spPr>
          <a:xfrm>
            <a:off x="35496" y="4925486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nl-NL" sz="2800" dirty="0">
                <a:solidFill>
                  <a:srgbClr val="FFFF00"/>
                </a:solidFill>
              </a:rPr>
            </a:br>
            <a:br>
              <a:rPr lang="nl-NL" sz="2800" dirty="0">
                <a:solidFill>
                  <a:srgbClr val="FFFF00"/>
                </a:solidFill>
              </a:rPr>
            </a:br>
            <a:r>
              <a:rPr lang="nl-NL" sz="2800" dirty="0">
                <a:solidFill>
                  <a:srgbClr val="FFFF00"/>
                </a:solidFill>
              </a:rPr>
              <a:t>Bedum, 12 mei 2019</a:t>
            </a:r>
          </a:p>
          <a:p>
            <a:pPr algn="r"/>
            <a:r>
              <a:rPr lang="nl-NL" sz="2800" dirty="0">
                <a:solidFill>
                  <a:srgbClr val="FFFF00"/>
                </a:solidFill>
              </a:rPr>
              <a:t>ds. Marten de Vries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3E96CE4-55E2-4A10-AF5C-A935899C788B}"/>
              </a:ext>
            </a:extLst>
          </p:cNvPr>
          <p:cNvSpPr/>
          <p:nvPr/>
        </p:nvSpPr>
        <p:spPr>
          <a:xfrm>
            <a:off x="2234733" y="2060848"/>
            <a:ext cx="47889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preek over Nehemia 1</a:t>
            </a:r>
          </a:p>
        </p:txBody>
      </p:sp>
    </p:spTree>
    <p:extLst>
      <p:ext uri="{BB962C8B-B14F-4D97-AF65-F5344CB8AC3E}">
        <p14:creationId xmlns:p14="http://schemas.microsoft.com/office/powerpoint/2010/main" val="1795359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ruzalem-muren.jpg">
            <a:extLst>
              <a:ext uri="{FF2B5EF4-FFF2-40B4-BE49-F238E27FC236}">
                <a16:creationId xmlns:a16="http://schemas.microsoft.com/office/drawing/2014/main" id="{E3187410-56A1-40D0-834C-028E578F9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3" r="14508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1F9F463-9CF5-479B-89B4-E83A7A05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44624"/>
            <a:ext cx="8712955" cy="3096344"/>
          </a:xfrm>
        </p:spPr>
        <p:txBody>
          <a:bodyPr>
            <a:normAutofit/>
          </a:bodyPr>
          <a:lstStyle/>
          <a:p>
            <a:pPr algn="ctr"/>
            <a:r>
              <a:rPr lang="nl-NL" sz="4800" dirty="0"/>
              <a:t>bidden voor de gemeente</a:t>
            </a:r>
            <a:br>
              <a:rPr lang="nl-NL" sz="4800" dirty="0"/>
            </a:br>
            <a:endParaRPr lang="nl-NL" sz="48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029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5260EF-4C1C-4B20-9104-404476238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72" y="2348880"/>
            <a:ext cx="8136880" cy="439248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		</a:t>
            </a:r>
            <a:r>
              <a:rPr lang="nl-NL" sz="3200" dirty="0">
                <a:solidFill>
                  <a:schemeClr val="tx1"/>
                </a:solidFill>
              </a:rPr>
              <a:t>een belangrijk man</a:t>
            </a:r>
          </a:p>
          <a:p>
            <a:pPr marL="0" indent="0">
              <a:buNone/>
            </a:pPr>
            <a:r>
              <a:rPr lang="nl-NL" sz="3200" dirty="0">
                <a:solidFill>
                  <a:schemeClr val="tx1"/>
                </a:solidFill>
              </a:rPr>
              <a:t>			het grootste stuk is een gebed</a:t>
            </a: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  <a:p>
            <a:pPr lvl="0"/>
            <a:endParaRPr lang="nl-NL" dirty="0">
              <a:solidFill>
                <a:srgbClr val="FFFF00"/>
              </a:solidFill>
            </a:endParaRPr>
          </a:p>
          <a:p>
            <a:pPr lvl="0" algn="ctr"/>
            <a:r>
              <a:rPr lang="nl-NL" sz="4000" dirty="0">
                <a:solidFill>
                  <a:srgbClr val="FFFF00"/>
                </a:solidFill>
              </a:rPr>
              <a:t>de nood van de kerk</a:t>
            </a:r>
          </a:p>
          <a:p>
            <a:pPr lvl="0" algn="ctr"/>
            <a:r>
              <a:rPr lang="nl-NL" sz="4000" dirty="0">
                <a:solidFill>
                  <a:srgbClr val="FFFF00"/>
                </a:solidFill>
              </a:rPr>
              <a:t>de trouw van God</a:t>
            </a: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135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at voor i love my church">
            <a:extLst>
              <a:ext uri="{FF2B5EF4-FFF2-40B4-BE49-F238E27FC236}">
                <a16:creationId xmlns:a16="http://schemas.microsoft.com/office/drawing/2014/main" id="{7D34BFE9-6104-4AB7-ADBE-3D5D09A9E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32" y="2420888"/>
            <a:ext cx="601666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EB8F939-9ECF-446F-902C-2E00F209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764704"/>
            <a:ext cx="82296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>
                <a:solidFill>
                  <a:srgbClr val="FFFF00"/>
                </a:solidFill>
              </a:rPr>
              <a:t>de nood van de kerk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A6F5B-0EC7-4A33-ADEE-16223FC8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60848"/>
            <a:ext cx="8568952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Jozua en </a:t>
            </a:r>
            <a:r>
              <a:rPr lang="nl-NL" dirty="0" err="1"/>
              <a:t>Zerubbabel</a:t>
            </a:r>
            <a:r>
              <a:rPr lang="nl-NL" dirty="0"/>
              <a:t>; Ezra; Nehemia</a:t>
            </a:r>
          </a:p>
          <a:p>
            <a:pPr marL="0" indent="0">
              <a:buNone/>
            </a:pPr>
            <a:r>
              <a:rPr lang="nl-NL" dirty="0"/>
              <a:t>het zal om z’n baan zijn</a:t>
            </a:r>
          </a:p>
          <a:p>
            <a:pPr marL="0" indent="0">
              <a:buNone/>
            </a:pPr>
            <a:r>
              <a:rPr lang="nl-NL" dirty="0"/>
              <a:t>fluiten naar z’n belastingcenten</a:t>
            </a:r>
          </a:p>
          <a:p>
            <a:pPr marL="0" indent="0">
              <a:buNone/>
            </a:pPr>
            <a:r>
              <a:rPr lang="nl-NL" dirty="0"/>
              <a:t>Nehemia is er kapot van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interesse in de kerk</a:t>
            </a:r>
          </a:p>
          <a:p>
            <a:pPr marL="0" indent="0">
              <a:buNone/>
            </a:pPr>
            <a:r>
              <a:rPr lang="nl-NL" dirty="0"/>
              <a:t>‘levend lid’ van de gemeente?</a:t>
            </a:r>
          </a:p>
          <a:p>
            <a:pPr marL="0" indent="0">
              <a:buNone/>
            </a:pPr>
            <a:r>
              <a:rPr lang="nl-NL" dirty="0"/>
              <a:t>liefde voor de kerk vanwege de liefde van Jezus</a:t>
            </a:r>
          </a:p>
        </p:txBody>
      </p:sp>
    </p:spTree>
    <p:extLst>
      <p:ext uri="{BB962C8B-B14F-4D97-AF65-F5344CB8AC3E}">
        <p14:creationId xmlns:p14="http://schemas.microsoft.com/office/powerpoint/2010/main" val="149963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8F939-9ECF-446F-902C-2E00F209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764704"/>
            <a:ext cx="82296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>
                <a:solidFill>
                  <a:srgbClr val="FFFF00"/>
                </a:solidFill>
              </a:rPr>
              <a:t>de trouw van God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A6F5B-0EC7-4A33-ADEE-16223FC8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492896"/>
            <a:ext cx="8568952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God staat erboven</a:t>
            </a:r>
          </a:p>
          <a:p>
            <a:pPr marL="0" indent="0">
              <a:buNone/>
            </a:pPr>
            <a:r>
              <a:rPr lang="nl-NL" dirty="0"/>
              <a:t>doe jij dat ook wel es?</a:t>
            </a:r>
          </a:p>
          <a:p>
            <a:pPr marL="0" indent="0">
              <a:buNone/>
            </a:pPr>
            <a:r>
              <a:rPr lang="nl-NL" dirty="0" err="1"/>
              <a:t>ant-woord</a:t>
            </a:r>
            <a:r>
              <a:rPr lang="nl-NL" dirty="0"/>
              <a:t> op Gods Woord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handen vouwen</a:t>
            </a:r>
          </a:p>
          <a:p>
            <a:pPr marL="0" indent="0">
              <a:buNone/>
            </a:pPr>
            <a:r>
              <a:rPr lang="nl-NL" dirty="0"/>
              <a:t>handen uit de mouwen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‘het gebed van een rechtvaardige…’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098" name="Picture 2" descr="Gerelateerde afbeelding">
            <a:extLst>
              <a:ext uri="{FF2B5EF4-FFF2-40B4-BE49-F238E27FC236}">
                <a16:creationId xmlns:a16="http://schemas.microsoft.com/office/drawing/2014/main" id="{A2A2CD1C-C2C0-40C2-A1CB-4D2414EEB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153" y="1556792"/>
            <a:ext cx="4564972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787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91</Words>
  <Application>Microsoft Office PowerPoint</Application>
  <PresentationFormat>Diavoorstelling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bidden voor de gemeente</vt:lpstr>
      <vt:lpstr>bidden voor de gemeente </vt:lpstr>
      <vt:lpstr>de nood van de kerk</vt:lpstr>
      <vt:lpstr>de trouw van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bidden voor de gemeente</dc:title>
  <dc:creator>Marten de Vries</dc:creator>
  <cp:lastModifiedBy>Marten de Vries</cp:lastModifiedBy>
  <cp:revision>1</cp:revision>
  <dcterms:created xsi:type="dcterms:W3CDTF">2019-05-11T18:00:51Z</dcterms:created>
  <dcterms:modified xsi:type="dcterms:W3CDTF">2019-05-11T18:58:35Z</dcterms:modified>
</cp:coreProperties>
</file>