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0" r:id="rId4"/>
    <p:sldId id="261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172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6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FD39A-FA25-43AB-B952-16D9ABFB738D}" type="datetimeFigureOut">
              <a:rPr lang="nl-NL" smtClean="0"/>
              <a:t>20-5-2016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7CD60-6AC0-493F-9D71-BDC56F6A89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1589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FE6CB-5122-4DBE-9BE7-18CE93193E54}" type="datetimeFigureOut">
              <a:rPr lang="nl-NL" smtClean="0"/>
              <a:t>20-5-2016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98C48-7CAA-4AEC-8BEF-56EE76A46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402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78ABE3C1-DBE1-495D-B57B-2849774B866A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47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459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957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76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9428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00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945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401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578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556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312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30578ACC-22D6-47C1-A373-4FD133E34F3C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56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439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7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5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4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59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5/20/2016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7309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87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  <p:sldLayoutId id="2147483686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jdw.nl/2015/02/28/twee-rijen-lopen-langs-de-kust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dirty="0">
                <a:solidFill>
                  <a:srgbClr val="FFFF00"/>
                </a:solidFill>
              </a:rPr>
              <a:t>wanneer</a:t>
            </a:r>
            <a:r>
              <a:rPr lang="nl-NL" sz="5400" dirty="0"/>
              <a:t> </a:t>
            </a:r>
            <a:r>
              <a:rPr lang="nl-NL" sz="5400" dirty="0">
                <a:solidFill>
                  <a:srgbClr val="FFFF00"/>
                </a:solidFill>
              </a:rPr>
              <a:t>eindelijk?</a:t>
            </a:r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>
          <a:xfrm>
            <a:off x="393291" y="2336872"/>
            <a:ext cx="8123903" cy="4211411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>
                <a:solidFill>
                  <a:schemeClr val="bg1"/>
                </a:solidFill>
              </a:rPr>
              <a:t>preek over </a:t>
            </a:r>
            <a:r>
              <a:rPr lang="nl-NL" sz="3200" u="sng" dirty="0">
                <a:solidFill>
                  <a:schemeClr val="bg1"/>
                </a:solidFill>
              </a:rPr>
              <a:t>Openbaring 6,9-11</a:t>
            </a:r>
          </a:p>
          <a:p>
            <a:pPr marL="0" indent="0">
              <a:buNone/>
            </a:pPr>
            <a:endParaRPr lang="nl-NL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400" dirty="0">
                <a:solidFill>
                  <a:schemeClr val="bg1"/>
                </a:solidFill>
              </a:rPr>
              <a:t>ter gelegenheid van de viering van het </a:t>
            </a:r>
            <a:r>
              <a:rPr lang="nl-NL" sz="2400" u="sng" dirty="0">
                <a:solidFill>
                  <a:schemeClr val="bg1"/>
                </a:solidFill>
              </a:rPr>
              <a:t>Heilig Avondmaal</a:t>
            </a:r>
          </a:p>
          <a:p>
            <a:pPr marL="0" indent="0">
              <a:buNone/>
            </a:pPr>
            <a:endParaRPr lang="nl-NL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400" dirty="0">
                <a:solidFill>
                  <a:schemeClr val="bg1"/>
                </a:solidFill>
              </a:rPr>
              <a:t>op de ‘zondag voor de </a:t>
            </a:r>
            <a:r>
              <a:rPr lang="nl-NL" sz="2400" u="sng" dirty="0">
                <a:solidFill>
                  <a:schemeClr val="bg1"/>
                </a:solidFill>
              </a:rPr>
              <a:t>vervolgde kerk</a:t>
            </a:r>
            <a:r>
              <a:rPr lang="nl-NL" sz="2400" dirty="0">
                <a:solidFill>
                  <a:schemeClr val="bg1"/>
                </a:solidFill>
              </a:rPr>
              <a:t>’</a:t>
            </a:r>
          </a:p>
          <a:p>
            <a:endParaRPr lang="nl-NL" sz="2400" dirty="0">
              <a:solidFill>
                <a:schemeClr val="bg1"/>
              </a:solidFill>
            </a:endParaRPr>
          </a:p>
          <a:p>
            <a:endParaRPr lang="nl-NL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400" dirty="0">
                <a:solidFill>
                  <a:schemeClr val="bg1"/>
                </a:solidFill>
              </a:rPr>
              <a:t>Bedum, 22 mei 2016</a:t>
            </a:r>
          </a:p>
          <a:p>
            <a:pPr marL="0" indent="0" algn="r">
              <a:buNone/>
            </a:pPr>
            <a:r>
              <a:rPr lang="nl-NL" sz="2400" dirty="0">
                <a:solidFill>
                  <a:schemeClr val="bg1"/>
                </a:solidFill>
              </a:rPr>
              <a:t>Ds. Marten de Vries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956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33400" y="744839"/>
            <a:ext cx="6887390" cy="1080938"/>
          </a:xfrm>
        </p:spPr>
        <p:txBody>
          <a:bodyPr>
            <a:normAutofit/>
          </a:bodyPr>
          <a:lstStyle/>
          <a:p>
            <a:r>
              <a:rPr lang="nl-NL" sz="4400" dirty="0">
                <a:solidFill>
                  <a:srgbClr val="FFFF00"/>
                </a:solidFill>
              </a:rPr>
              <a:t>wanneer</a:t>
            </a:r>
            <a:r>
              <a:rPr lang="nl-NL" sz="4400" dirty="0"/>
              <a:t> </a:t>
            </a:r>
            <a:r>
              <a:rPr lang="nl-NL" sz="4400" dirty="0">
                <a:solidFill>
                  <a:srgbClr val="FFFF00"/>
                </a:solidFill>
              </a:rPr>
              <a:t>eindelijk?</a:t>
            </a:r>
            <a:endParaRPr lang="nl-NL" sz="4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399176" y="2143925"/>
            <a:ext cx="8191150" cy="4617602"/>
          </a:xfrm>
        </p:spPr>
        <p:txBody>
          <a:bodyPr>
            <a:normAutofit/>
          </a:bodyPr>
          <a:lstStyle/>
          <a:p>
            <a:r>
              <a:rPr lang="nl-NL" sz="3200" i="1" dirty="0" err="1"/>
              <a:t>the</a:t>
            </a:r>
            <a:r>
              <a:rPr lang="nl-NL" sz="3200" i="1" dirty="0"/>
              <a:t> </a:t>
            </a:r>
            <a:r>
              <a:rPr lang="nl-NL" sz="3200" i="1" dirty="0" err="1"/>
              <a:t>Sunday</a:t>
            </a:r>
            <a:r>
              <a:rPr lang="nl-NL" sz="3200" i="1" dirty="0"/>
              <a:t> </a:t>
            </a:r>
            <a:r>
              <a:rPr lang="nl-NL" sz="3200" i="1" dirty="0" err="1"/>
              <a:t>after</a:t>
            </a:r>
            <a:endParaRPr lang="nl-NL" sz="3200" i="1" dirty="0"/>
          </a:p>
          <a:p>
            <a:r>
              <a:rPr lang="nl-NL" sz="3200" dirty="0"/>
              <a:t>niks van aangetrokken</a:t>
            </a:r>
          </a:p>
          <a:p>
            <a:endParaRPr lang="nl-NL" sz="3200" dirty="0"/>
          </a:p>
          <a:p>
            <a:endParaRPr lang="nl-NL" sz="3200" dirty="0"/>
          </a:p>
          <a:p>
            <a:endParaRPr lang="nl-NL" sz="3200" dirty="0"/>
          </a:p>
          <a:p>
            <a:endParaRPr lang="nl-NL" sz="3200" dirty="0"/>
          </a:p>
          <a:p>
            <a:r>
              <a:rPr lang="nl-NL" sz="3200" dirty="0"/>
              <a:t>zegel vijf: een blik in de hemel</a:t>
            </a:r>
          </a:p>
          <a:p>
            <a:r>
              <a:rPr lang="nl-NL" sz="3200" dirty="0"/>
              <a:t>een zielig gezicht, een vreemd gehoor</a:t>
            </a:r>
          </a:p>
        </p:txBody>
      </p:sp>
      <p:pic>
        <p:nvPicPr>
          <p:cNvPr id="3" name="Tijdelijke aanduiding voor inhoud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94699" y="2231469"/>
            <a:ext cx="4272797" cy="3204597"/>
          </a:xfrm>
        </p:spPr>
      </p:pic>
    </p:spTree>
    <p:extLst>
      <p:ext uri="{BB962C8B-B14F-4D97-AF65-F5344CB8AC3E}">
        <p14:creationId xmlns:p14="http://schemas.microsoft.com/office/powerpoint/2010/main" val="7426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>
                <a:solidFill>
                  <a:srgbClr val="FFFF00"/>
                </a:solidFill>
              </a:rPr>
              <a:t>wanneer</a:t>
            </a:r>
            <a:r>
              <a:rPr lang="nl-NL" sz="4400" dirty="0"/>
              <a:t> </a:t>
            </a:r>
            <a:r>
              <a:rPr lang="nl-NL" sz="4400" dirty="0">
                <a:solidFill>
                  <a:srgbClr val="FFFF00"/>
                </a:solidFill>
              </a:rPr>
              <a:t>eindelijk?</a:t>
            </a:r>
            <a:endParaRPr lang="nl-NL" sz="4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349047" y="2034534"/>
            <a:ext cx="6803923" cy="359931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sz="3200" dirty="0"/>
              <a:t>een zielig gezicht </a:t>
            </a:r>
            <a:r>
              <a:rPr lang="nl-NL" sz="2000" i="1" dirty="0">
                <a:solidFill>
                  <a:srgbClr val="00B0F0"/>
                </a:solidFill>
              </a:rPr>
              <a:t>vers 9</a:t>
            </a:r>
            <a:endParaRPr lang="nl-NL" sz="3200" dirty="0">
              <a:solidFill>
                <a:srgbClr val="00B0F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een schreeuw om recht </a:t>
            </a:r>
            <a:r>
              <a:rPr lang="nl-NL" sz="2000" i="1" dirty="0">
                <a:solidFill>
                  <a:srgbClr val="00B0F0"/>
                </a:solidFill>
              </a:rPr>
              <a:t>vers 10</a:t>
            </a:r>
            <a:endParaRPr lang="nl-NL" sz="3200" dirty="0">
              <a:solidFill>
                <a:srgbClr val="00B0F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nog even geduld </a:t>
            </a:r>
            <a:r>
              <a:rPr lang="nl-NL" sz="2000" i="1" dirty="0">
                <a:solidFill>
                  <a:srgbClr val="00B0F0"/>
                </a:solidFill>
              </a:rPr>
              <a:t>vers 11</a:t>
            </a:r>
            <a:endParaRPr lang="nl-NL" sz="3200" dirty="0">
              <a:solidFill>
                <a:srgbClr val="00B0F0"/>
              </a:solidFill>
            </a:endParaRPr>
          </a:p>
          <a:p>
            <a:endParaRPr lang="nl-NL" dirty="0"/>
          </a:p>
        </p:txBody>
      </p:sp>
      <p:pic>
        <p:nvPicPr>
          <p:cNvPr id="7" name="Picture 2" descr="http://www.desertsunlimitedatonement.com/_/rsrc/1380988719265/the-olivet-discourse/revelation-of-jesus-christ/08---the-5th-and-6th-seals/Rev%206.9%20Fifth%20Seal%20Opened.jpg?height=300&amp;width=4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8587" y="3659626"/>
            <a:ext cx="4235911" cy="317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95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>
                <a:solidFill>
                  <a:srgbClr val="FFFF00"/>
                </a:solidFill>
              </a:rPr>
              <a:t>een zielig gezicht</a:t>
            </a:r>
            <a:endParaRPr lang="nl-NL" sz="4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533399" y="2167271"/>
            <a:ext cx="8050162" cy="3599316"/>
          </a:xfrm>
        </p:spPr>
        <p:txBody>
          <a:bodyPr/>
          <a:lstStyle/>
          <a:p>
            <a:r>
              <a:rPr lang="nl-NL" sz="3200" dirty="0"/>
              <a:t>belijdende leden van de Martyria-kerk</a:t>
            </a:r>
          </a:p>
          <a:p>
            <a:r>
              <a:rPr lang="nl-NL" sz="3200" dirty="0"/>
              <a:t>springlevende zielen gezien</a:t>
            </a:r>
          </a:p>
          <a:p>
            <a:r>
              <a:rPr lang="nl-NL" sz="3200" dirty="0"/>
              <a:t>slachtoffers aan de voet van het altaar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2056" name="Picture 8" descr="https://willemjandewit.files.wordpress.com/2015/02/10993410_10153046133494526_7638201156530937057_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02045" y="3785193"/>
            <a:ext cx="3653350" cy="2998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hoek 6"/>
          <p:cNvSpPr/>
          <p:nvPr/>
        </p:nvSpPr>
        <p:spPr>
          <a:xfrm>
            <a:off x="54525" y="6440583"/>
            <a:ext cx="471881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https://wjdw.nl/2015/02/28/twee-rijen-lopen-langs-de-kust/</a:t>
            </a:r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01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http://www.harbourfellowship.com/blognew3/wp-content/uploads/2016/01/Pray-for-the-Persecuted-chai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6" y="5029201"/>
            <a:ext cx="5230979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>
                <a:solidFill>
                  <a:srgbClr val="FFFF00"/>
                </a:solidFill>
              </a:rPr>
              <a:t>een schreeuw om recht</a:t>
            </a:r>
            <a:endParaRPr lang="nl-NL" sz="4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533398" y="2241011"/>
            <a:ext cx="8005917" cy="3599316"/>
          </a:xfrm>
        </p:spPr>
        <p:txBody>
          <a:bodyPr>
            <a:normAutofit/>
          </a:bodyPr>
          <a:lstStyle/>
          <a:p>
            <a:r>
              <a:rPr lang="nl-NL" sz="3200" dirty="0"/>
              <a:t>hemelse roeptoeters gehoord</a:t>
            </a:r>
          </a:p>
          <a:p>
            <a:r>
              <a:rPr lang="nl-NL" sz="3200" dirty="0"/>
              <a:t>ze weten wie ze voor zich hebben</a:t>
            </a:r>
          </a:p>
          <a:p>
            <a:r>
              <a:rPr lang="nl-NL" sz="3200" dirty="0"/>
              <a:t>een nieuwtestamentische wraakpsalm</a:t>
            </a:r>
          </a:p>
        </p:txBody>
      </p:sp>
      <p:pic>
        <p:nvPicPr>
          <p:cNvPr id="6146" name="Picture 2" descr="https://i.ytimg.com/vi/tPdFPizebJA/maxresdefaul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40160" y="4097057"/>
            <a:ext cx="4854985" cy="273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57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>
                <a:solidFill>
                  <a:srgbClr val="FFFF00"/>
                </a:solidFill>
              </a:rPr>
              <a:t>nog even geduld</a:t>
            </a:r>
            <a:endParaRPr lang="nl-NL" sz="44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>
          <a:xfrm>
            <a:off x="267929" y="2086153"/>
            <a:ext cx="8153400" cy="3599316"/>
          </a:xfrm>
        </p:spPr>
        <p:txBody>
          <a:bodyPr>
            <a:normAutofit/>
          </a:bodyPr>
          <a:lstStyle/>
          <a:p>
            <a:r>
              <a:rPr lang="nl-NL" sz="3200" dirty="0"/>
              <a:t>de bruidsjurk hangt klaar</a:t>
            </a:r>
          </a:p>
          <a:p>
            <a:r>
              <a:rPr lang="nl-NL" sz="3200" dirty="0"/>
              <a:t>de kerk is nog niet af</a:t>
            </a:r>
          </a:p>
          <a:p>
            <a:r>
              <a:rPr lang="nl-NL" sz="3200" dirty="0"/>
              <a:t>niet normaal…</a:t>
            </a:r>
          </a:p>
        </p:txBody>
      </p:sp>
      <p:pic>
        <p:nvPicPr>
          <p:cNvPr id="7" name="Picture 2" descr="http://www.christipedia.nl/@api/deki/files/184/=Christenen_vervolging_200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69658" y="3444163"/>
            <a:ext cx="4843644" cy="3348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55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Berlijn</Template>
  <TotalTime>1772</TotalTime>
  <Words>133</Words>
  <Application>Microsoft Office PowerPoint</Application>
  <PresentationFormat>Diavoorstelling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Berlijn</vt:lpstr>
      <vt:lpstr>wanneer eindelijk?</vt:lpstr>
      <vt:lpstr>wanneer eindelijk?</vt:lpstr>
      <vt:lpstr>wanneer eindelijk?</vt:lpstr>
      <vt:lpstr>een zielig gezicht</vt:lpstr>
      <vt:lpstr>een schreeuw om recht</vt:lpstr>
      <vt:lpstr>nog even geduld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Wanneer eindelijk?</dc:title>
  <dc:creator>Marten de Vries</dc:creator>
  <cp:lastModifiedBy>Marten de Vries</cp:lastModifiedBy>
  <cp:revision>35</cp:revision>
  <dcterms:created xsi:type="dcterms:W3CDTF">2016-05-20T16:07:24Z</dcterms:created>
  <dcterms:modified xsi:type="dcterms:W3CDTF">2016-05-21T21:42:58Z</dcterms:modified>
</cp:coreProperties>
</file>