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7" r:id="rId2"/>
    <p:sldId id="276" r:id="rId3"/>
    <p:sldId id="277" r:id="rId4"/>
    <p:sldId id="281" r:id="rId5"/>
    <p:sldId id="278" r:id="rId6"/>
    <p:sldId id="280" r:id="rId7"/>
  </p:sldIdLst>
  <p:sldSz cx="9144000" cy="6858000" type="screen4x3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B7CA7-0FDB-4A0E-843A-1B8897D72CBA}" v="27" dt="2019-07-05T19:46:45.370"/>
  </p1510:revLst>
</p1510:revInfo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>
      <p:cViewPr varScale="1">
        <p:scale>
          <a:sx n="114" d="100"/>
          <a:sy n="114" d="100"/>
        </p:scale>
        <p:origin x="1506" y="12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319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en de Vries" userId="b57cd97b251b8e03" providerId="LiveId" clId="{67DB7CA7-0FDB-4A0E-843A-1B8897D72CBA}"/>
    <pc:docChg chg="undo custSel addSld delSld modSld">
      <pc:chgData name="Marten de Vries" userId="b57cd97b251b8e03" providerId="LiveId" clId="{67DB7CA7-0FDB-4A0E-843A-1B8897D72CBA}" dt="2019-07-07T03:54:26.120" v="2157" actId="1035"/>
      <pc:docMkLst>
        <pc:docMk/>
      </pc:docMkLst>
      <pc:sldChg chg="addSp delSp modSp modTransition modAnim">
        <pc:chgData name="Marten de Vries" userId="b57cd97b251b8e03" providerId="LiveId" clId="{67DB7CA7-0FDB-4A0E-843A-1B8897D72CBA}" dt="2019-07-06T16:18:00.699" v="1708"/>
        <pc:sldMkLst>
          <pc:docMk/>
          <pc:sldMk cId="1349426459" sldId="267"/>
        </pc:sldMkLst>
        <pc:spChg chg="mod">
          <ac:chgData name="Marten de Vries" userId="b57cd97b251b8e03" providerId="LiveId" clId="{67DB7CA7-0FDB-4A0E-843A-1B8897D72CBA}" dt="2019-07-05T19:35:37.767" v="249" actId="14100"/>
          <ac:spMkLst>
            <pc:docMk/>
            <pc:sldMk cId="1349426459" sldId="267"/>
            <ac:spMk id="2" creationId="{00000000-0000-0000-0000-000000000000}"/>
          </ac:spMkLst>
        </pc:spChg>
        <pc:spChg chg="del mod">
          <ac:chgData name="Marten de Vries" userId="b57cd97b251b8e03" providerId="LiveId" clId="{67DB7CA7-0FDB-4A0E-843A-1B8897D72CBA}" dt="2019-07-05T19:34:22.948" v="155" actId="478"/>
          <ac:spMkLst>
            <pc:docMk/>
            <pc:sldMk cId="1349426459" sldId="267"/>
            <ac:spMk id="3" creationId="{00000000-0000-0000-0000-000000000000}"/>
          </ac:spMkLst>
        </pc:spChg>
        <pc:spChg chg="mod">
          <ac:chgData name="Marten de Vries" userId="b57cd97b251b8e03" providerId="LiveId" clId="{67DB7CA7-0FDB-4A0E-843A-1B8897D72CBA}" dt="2019-07-06T16:17:27.459" v="1702" actId="207"/>
          <ac:spMkLst>
            <pc:docMk/>
            <pc:sldMk cId="1349426459" sldId="267"/>
            <ac:spMk id="15" creationId="{BECE8D13-11A6-4826-A6F3-624CA5F23496}"/>
          </ac:spMkLst>
        </pc:spChg>
        <pc:spChg chg="mod">
          <ac:chgData name="Marten de Vries" userId="b57cd97b251b8e03" providerId="LiveId" clId="{67DB7CA7-0FDB-4A0E-843A-1B8897D72CBA}" dt="2019-07-06T16:17:39.660" v="1705" actId="1035"/>
          <ac:spMkLst>
            <pc:docMk/>
            <pc:sldMk cId="1349426459" sldId="267"/>
            <ac:spMk id="17" creationId="{F94816B6-4B23-4831-88B3-AB420AD98CBA}"/>
          </ac:spMkLst>
        </pc:spChg>
        <pc:picChg chg="mod">
          <ac:chgData name="Marten de Vries" userId="b57cd97b251b8e03" providerId="LiveId" clId="{67DB7CA7-0FDB-4A0E-843A-1B8897D72CBA}" dt="2019-07-06T16:17:30.312" v="1703" actId="1076"/>
          <ac:picMkLst>
            <pc:docMk/>
            <pc:sldMk cId="1349426459" sldId="267"/>
            <ac:picMk id="10" creationId="{00000000-0000-0000-0000-000000000000}"/>
          </ac:picMkLst>
        </pc:picChg>
        <pc:picChg chg="add del mod">
          <ac:chgData name="Marten de Vries" userId="b57cd97b251b8e03" providerId="LiveId" clId="{67DB7CA7-0FDB-4A0E-843A-1B8897D72CBA}" dt="2019-07-06T16:13:53.153" v="1636" actId="478"/>
          <ac:picMkLst>
            <pc:docMk/>
            <pc:sldMk cId="1349426459" sldId="267"/>
            <ac:picMk id="4098" creationId="{7C5C5EFF-61F4-4D33-992D-75C2858F6AF9}"/>
          </ac:picMkLst>
        </pc:picChg>
        <pc:picChg chg="add mod">
          <ac:chgData name="Marten de Vries" userId="b57cd97b251b8e03" providerId="LiveId" clId="{67DB7CA7-0FDB-4A0E-843A-1B8897D72CBA}" dt="2019-07-06T16:16:19.910" v="1688" actId="1038"/>
          <ac:picMkLst>
            <pc:docMk/>
            <pc:sldMk cId="1349426459" sldId="267"/>
            <ac:picMk id="4100" creationId="{6B9D3AEB-E13A-4B4D-BB92-3BEAC57878B7}"/>
          </ac:picMkLst>
        </pc:picChg>
      </pc:sldChg>
      <pc:sldChg chg="addSp delSp modSp modTransition modAnim">
        <pc:chgData name="Marten de Vries" userId="b57cd97b251b8e03" providerId="LiveId" clId="{67DB7CA7-0FDB-4A0E-843A-1B8897D72CBA}" dt="2019-07-06T16:23:55.468" v="1903" actId="1037"/>
        <pc:sldMkLst>
          <pc:docMk/>
          <pc:sldMk cId="3712653312" sldId="276"/>
        </pc:sldMkLst>
        <pc:spChg chg="mod">
          <ac:chgData name="Marten de Vries" userId="b57cd97b251b8e03" providerId="LiveId" clId="{67DB7CA7-0FDB-4A0E-843A-1B8897D72CBA}" dt="2019-07-06T16:19:53.454" v="1723"/>
          <ac:spMkLst>
            <pc:docMk/>
            <pc:sldMk cId="3712653312" sldId="276"/>
            <ac:spMk id="2" creationId="{45DFE413-46D8-4260-9435-CD18F74DEA2A}"/>
          </ac:spMkLst>
        </pc:spChg>
        <pc:spChg chg="add mod">
          <ac:chgData name="Marten de Vries" userId="b57cd97b251b8e03" providerId="LiveId" clId="{67DB7CA7-0FDB-4A0E-843A-1B8897D72CBA}" dt="2019-07-06T16:20:34.839" v="1800" actId="403"/>
          <ac:spMkLst>
            <pc:docMk/>
            <pc:sldMk cId="3712653312" sldId="276"/>
            <ac:spMk id="3" creationId="{A64F6D7A-1E19-4EC6-AD46-CF170B3F6449}"/>
          </ac:spMkLst>
        </pc:spChg>
        <pc:spChg chg="del mod">
          <ac:chgData name="Marten de Vries" userId="b57cd97b251b8e03" providerId="LiveId" clId="{67DB7CA7-0FDB-4A0E-843A-1B8897D72CBA}" dt="2019-07-05T19:37:01.423" v="344" actId="478"/>
          <ac:spMkLst>
            <pc:docMk/>
            <pc:sldMk cId="3712653312" sldId="276"/>
            <ac:spMk id="3" creationId="{AE7E3026-36C2-4547-8F20-A2096E9E81C5}"/>
          </ac:spMkLst>
        </pc:spChg>
        <pc:spChg chg="mod">
          <ac:chgData name="Marten de Vries" userId="b57cd97b251b8e03" providerId="LiveId" clId="{67DB7CA7-0FDB-4A0E-843A-1B8897D72CBA}" dt="2019-07-06T15:59:47.342" v="1395" actId="13926"/>
          <ac:spMkLst>
            <pc:docMk/>
            <pc:sldMk cId="3712653312" sldId="276"/>
            <ac:spMk id="4" creationId="{3FADEB2C-0162-4102-B152-006384A378DA}"/>
          </ac:spMkLst>
        </pc:spChg>
        <pc:spChg chg="add mod">
          <ac:chgData name="Marten de Vries" userId="b57cd97b251b8e03" providerId="LiveId" clId="{67DB7CA7-0FDB-4A0E-843A-1B8897D72CBA}" dt="2019-07-05T19:50:11.183" v="820" actId="1037"/>
          <ac:spMkLst>
            <pc:docMk/>
            <pc:sldMk cId="3712653312" sldId="276"/>
            <ac:spMk id="5" creationId="{0E3F5E8F-9857-4815-88B2-A109CD1CD7C2}"/>
          </ac:spMkLst>
        </pc:spChg>
        <pc:picChg chg="add mod">
          <ac:chgData name="Marten de Vries" userId="b57cd97b251b8e03" providerId="LiveId" clId="{67DB7CA7-0FDB-4A0E-843A-1B8897D72CBA}" dt="2019-07-06T15:35:09.399" v="1129" actId="1076"/>
          <ac:picMkLst>
            <pc:docMk/>
            <pc:sldMk cId="3712653312" sldId="276"/>
            <ac:picMk id="6" creationId="{9E1C18DD-C095-42B6-A612-45243DE56F0B}"/>
          </ac:picMkLst>
        </pc:picChg>
        <pc:picChg chg="add mod">
          <ac:chgData name="Marten de Vries" userId="b57cd97b251b8e03" providerId="LiveId" clId="{67DB7CA7-0FDB-4A0E-843A-1B8897D72CBA}" dt="2019-07-06T16:23:55.468" v="1903" actId="1037"/>
          <ac:picMkLst>
            <pc:docMk/>
            <pc:sldMk cId="3712653312" sldId="276"/>
            <ac:picMk id="2050" creationId="{B32CCC9F-6BA5-4943-B29E-08343C8E75BB}"/>
          </ac:picMkLst>
        </pc:picChg>
      </pc:sldChg>
      <pc:sldChg chg="addSp delSp modSp add modTransition modAnim">
        <pc:chgData name="Marten de Vries" userId="b57cd97b251b8e03" providerId="LiveId" clId="{67DB7CA7-0FDB-4A0E-843A-1B8897D72CBA}" dt="2019-07-06T16:23:33.750" v="1899"/>
        <pc:sldMkLst>
          <pc:docMk/>
          <pc:sldMk cId="3066601683" sldId="277"/>
        </pc:sldMkLst>
        <pc:spChg chg="mod">
          <ac:chgData name="Marten de Vries" userId="b57cd97b251b8e03" providerId="LiveId" clId="{67DB7CA7-0FDB-4A0E-843A-1B8897D72CBA}" dt="2019-07-06T16:22:56.869" v="1894" actId="1036"/>
          <ac:spMkLst>
            <pc:docMk/>
            <pc:sldMk cId="3066601683" sldId="277"/>
            <ac:spMk id="2" creationId="{45DFE413-46D8-4260-9435-CD18F74DEA2A}"/>
          </ac:spMkLst>
        </pc:spChg>
        <pc:spChg chg="add mod">
          <ac:chgData name="Marten de Vries" userId="b57cd97b251b8e03" providerId="LiveId" clId="{67DB7CA7-0FDB-4A0E-843A-1B8897D72CBA}" dt="2019-07-05T19:50:15.665" v="824" actId="1036"/>
          <ac:spMkLst>
            <pc:docMk/>
            <pc:sldMk cId="3066601683" sldId="277"/>
            <ac:spMk id="3" creationId="{66C097A3-20FF-470B-A2A5-E7C0FD4CF5E3}"/>
          </ac:spMkLst>
        </pc:spChg>
        <pc:spChg chg="mod">
          <ac:chgData name="Marten de Vries" userId="b57cd97b251b8e03" providerId="LiveId" clId="{67DB7CA7-0FDB-4A0E-843A-1B8897D72CBA}" dt="2019-07-06T15:59:52.510" v="1396" actId="13926"/>
          <ac:spMkLst>
            <pc:docMk/>
            <pc:sldMk cId="3066601683" sldId="277"/>
            <ac:spMk id="4" creationId="{3FADEB2C-0162-4102-B152-006384A378DA}"/>
          </ac:spMkLst>
        </pc:spChg>
        <pc:spChg chg="add del">
          <ac:chgData name="Marten de Vries" userId="b57cd97b251b8e03" providerId="LiveId" clId="{67DB7CA7-0FDB-4A0E-843A-1B8897D72CBA}" dt="2019-07-06T16:22:04.336" v="1813"/>
          <ac:spMkLst>
            <pc:docMk/>
            <pc:sldMk cId="3066601683" sldId="277"/>
            <ac:spMk id="5" creationId="{506ABA69-3475-410D-BDF6-9C19E8C34B99}"/>
          </ac:spMkLst>
        </pc:spChg>
        <pc:spChg chg="add mod">
          <ac:chgData name="Marten de Vries" userId="b57cd97b251b8e03" providerId="LiveId" clId="{67DB7CA7-0FDB-4A0E-843A-1B8897D72CBA}" dt="2019-07-06T16:22:42.454" v="1892" actId="1036"/>
          <ac:spMkLst>
            <pc:docMk/>
            <pc:sldMk cId="3066601683" sldId="277"/>
            <ac:spMk id="7" creationId="{F2B9D033-04A9-4C92-93DD-E3D47147C699}"/>
          </ac:spMkLst>
        </pc:spChg>
        <pc:picChg chg="add mod ord">
          <ac:chgData name="Marten de Vries" userId="b57cd97b251b8e03" providerId="LiveId" clId="{67DB7CA7-0FDB-4A0E-843A-1B8897D72CBA}" dt="2019-07-06T15:50:28.673" v="1349" actId="1036"/>
          <ac:picMkLst>
            <pc:docMk/>
            <pc:sldMk cId="3066601683" sldId="277"/>
            <ac:picMk id="6" creationId="{4556FBF3-4677-4A4C-968D-BFCCA20DA7D5}"/>
          </ac:picMkLst>
        </pc:picChg>
        <pc:picChg chg="add mod">
          <ac:chgData name="Marten de Vries" userId="b57cd97b251b8e03" providerId="LiveId" clId="{67DB7CA7-0FDB-4A0E-843A-1B8897D72CBA}" dt="2019-07-06T16:23:14.849" v="1896" actId="1440"/>
          <ac:picMkLst>
            <pc:docMk/>
            <pc:sldMk cId="3066601683" sldId="277"/>
            <ac:picMk id="1026" creationId="{9DE59044-D876-4272-969B-764322B93868}"/>
          </ac:picMkLst>
        </pc:picChg>
      </pc:sldChg>
      <pc:sldChg chg="addSp delSp modSp add modTransition modAnim">
        <pc:chgData name="Marten de Vries" userId="b57cd97b251b8e03" providerId="LiveId" clId="{67DB7CA7-0FDB-4A0E-843A-1B8897D72CBA}" dt="2019-07-07T03:52:53.457" v="2148" actId="14100"/>
        <pc:sldMkLst>
          <pc:docMk/>
          <pc:sldMk cId="195985510" sldId="278"/>
        </pc:sldMkLst>
        <pc:spChg chg="mod">
          <ac:chgData name="Marten de Vries" userId="b57cd97b251b8e03" providerId="LiveId" clId="{67DB7CA7-0FDB-4A0E-843A-1B8897D72CBA}" dt="2019-07-06T16:28:17.341" v="2081" actId="1036"/>
          <ac:spMkLst>
            <pc:docMk/>
            <pc:sldMk cId="195985510" sldId="278"/>
            <ac:spMk id="2" creationId="{45DFE413-46D8-4260-9435-CD18F74DEA2A}"/>
          </ac:spMkLst>
        </pc:spChg>
        <pc:spChg chg="add mod">
          <ac:chgData name="Marten de Vries" userId="b57cd97b251b8e03" providerId="LiveId" clId="{67DB7CA7-0FDB-4A0E-843A-1B8897D72CBA}" dt="2019-07-05T19:50:52.527" v="964" actId="20577"/>
          <ac:spMkLst>
            <pc:docMk/>
            <pc:sldMk cId="195985510" sldId="278"/>
            <ac:spMk id="3" creationId="{7CFF838C-A3FC-46C1-9AF0-FB08A8F816B9}"/>
          </ac:spMkLst>
        </pc:spChg>
        <pc:spChg chg="mod">
          <ac:chgData name="Marten de Vries" userId="b57cd97b251b8e03" providerId="LiveId" clId="{67DB7CA7-0FDB-4A0E-843A-1B8897D72CBA}" dt="2019-07-06T15:59:57.208" v="1398" actId="13926"/>
          <ac:spMkLst>
            <pc:docMk/>
            <pc:sldMk cId="195985510" sldId="278"/>
            <ac:spMk id="4" creationId="{3FADEB2C-0162-4102-B152-006384A378DA}"/>
          </ac:spMkLst>
        </pc:spChg>
        <pc:spChg chg="add del">
          <ac:chgData name="Marten de Vries" userId="b57cd97b251b8e03" providerId="LiveId" clId="{67DB7CA7-0FDB-4A0E-843A-1B8897D72CBA}" dt="2019-07-06T16:27:54.425" v="2028"/>
          <ac:spMkLst>
            <pc:docMk/>
            <pc:sldMk cId="195985510" sldId="278"/>
            <ac:spMk id="5" creationId="{8A525176-6F6E-45A8-9499-C34D610E83A6}"/>
          </ac:spMkLst>
        </pc:spChg>
        <pc:spChg chg="add mod">
          <ac:chgData name="Marten de Vries" userId="b57cd97b251b8e03" providerId="LiveId" clId="{67DB7CA7-0FDB-4A0E-843A-1B8897D72CBA}" dt="2019-07-06T16:28:12.871" v="2080" actId="1036"/>
          <ac:spMkLst>
            <pc:docMk/>
            <pc:sldMk cId="195985510" sldId="278"/>
            <ac:spMk id="8" creationId="{192F183C-A1ED-4C4D-9010-6FA32B1D52A5}"/>
          </ac:spMkLst>
        </pc:spChg>
        <pc:picChg chg="add del">
          <ac:chgData name="Marten de Vries" userId="b57cd97b251b8e03" providerId="LiveId" clId="{67DB7CA7-0FDB-4A0E-843A-1B8897D72CBA}" dt="2019-07-06T15:35:25.817" v="1131" actId="478"/>
          <ac:picMkLst>
            <pc:docMk/>
            <pc:sldMk cId="195985510" sldId="278"/>
            <ac:picMk id="6" creationId="{77176AD8-BD79-452D-A014-611228DB93BE}"/>
          </ac:picMkLst>
        </pc:picChg>
        <pc:picChg chg="add mod">
          <ac:chgData name="Marten de Vries" userId="b57cd97b251b8e03" providerId="LiveId" clId="{67DB7CA7-0FDB-4A0E-843A-1B8897D72CBA}" dt="2019-07-06T15:35:42.377" v="1168" actId="1037"/>
          <ac:picMkLst>
            <pc:docMk/>
            <pc:sldMk cId="195985510" sldId="278"/>
            <ac:picMk id="7" creationId="{A9C9CF07-1833-4117-81EC-1CCDD7C45DD5}"/>
          </ac:picMkLst>
        </pc:picChg>
        <pc:picChg chg="add del mod">
          <ac:chgData name="Marten de Vries" userId="b57cd97b251b8e03" providerId="LiveId" clId="{67DB7CA7-0FDB-4A0E-843A-1B8897D72CBA}" dt="2019-07-06T06:32:06.534" v="1062" actId="478"/>
          <ac:picMkLst>
            <pc:docMk/>
            <pc:sldMk cId="195985510" sldId="278"/>
            <ac:picMk id="1026" creationId="{14BCAF8E-ECFA-4E25-B9DB-857E1CA9F010}"/>
          </ac:picMkLst>
        </pc:picChg>
        <pc:picChg chg="add mod">
          <ac:chgData name="Marten de Vries" userId="b57cd97b251b8e03" providerId="LiveId" clId="{67DB7CA7-0FDB-4A0E-843A-1B8897D72CBA}" dt="2019-07-07T03:52:53.457" v="2148" actId="14100"/>
          <ac:picMkLst>
            <pc:docMk/>
            <pc:sldMk cId="195985510" sldId="278"/>
            <ac:picMk id="1028" creationId="{509B5472-8B00-4714-AC31-F799467C810C}"/>
          </ac:picMkLst>
        </pc:picChg>
      </pc:sldChg>
      <pc:sldChg chg="addSp delSp modSp add modTransition modAnim">
        <pc:chgData name="Marten de Vries" userId="b57cd97b251b8e03" providerId="LiveId" clId="{67DB7CA7-0FDB-4A0E-843A-1B8897D72CBA}" dt="2019-07-07T03:53:08.256" v="2150" actId="14100"/>
        <pc:sldMkLst>
          <pc:docMk/>
          <pc:sldMk cId="1361699062" sldId="280"/>
        </pc:sldMkLst>
        <pc:spChg chg="mod">
          <ac:chgData name="Marten de Vries" userId="b57cd97b251b8e03" providerId="LiveId" clId="{67DB7CA7-0FDB-4A0E-843A-1B8897D72CBA}" dt="2019-07-06T16:28:57.899" v="2087"/>
          <ac:spMkLst>
            <pc:docMk/>
            <pc:sldMk cId="1361699062" sldId="280"/>
            <ac:spMk id="2" creationId="{45DFE413-46D8-4260-9435-CD18F74DEA2A}"/>
          </ac:spMkLst>
        </pc:spChg>
        <pc:spChg chg="add mod">
          <ac:chgData name="Marten de Vries" userId="b57cd97b251b8e03" providerId="LiveId" clId="{67DB7CA7-0FDB-4A0E-843A-1B8897D72CBA}" dt="2019-07-05T19:51:09.543" v="1038" actId="1037"/>
          <ac:spMkLst>
            <pc:docMk/>
            <pc:sldMk cId="1361699062" sldId="280"/>
            <ac:spMk id="3" creationId="{1BA22DBE-6533-4EA3-8334-EAAFD2EA1DED}"/>
          </ac:spMkLst>
        </pc:spChg>
        <pc:spChg chg="mod">
          <ac:chgData name="Marten de Vries" userId="b57cd97b251b8e03" providerId="LiveId" clId="{67DB7CA7-0FDB-4A0E-843A-1B8897D72CBA}" dt="2019-07-06T15:59:59.320" v="1399" actId="13926"/>
          <ac:spMkLst>
            <pc:docMk/>
            <pc:sldMk cId="1361699062" sldId="280"/>
            <ac:spMk id="4" creationId="{3FADEB2C-0162-4102-B152-006384A378DA}"/>
          </ac:spMkLst>
        </pc:spChg>
        <pc:spChg chg="add del">
          <ac:chgData name="Marten de Vries" userId="b57cd97b251b8e03" providerId="LiveId" clId="{67DB7CA7-0FDB-4A0E-843A-1B8897D72CBA}" dt="2019-07-06T16:29:03.244" v="2089"/>
          <ac:spMkLst>
            <pc:docMk/>
            <pc:sldMk cId="1361699062" sldId="280"/>
            <ac:spMk id="5" creationId="{72FFA09F-8693-48DD-A38B-7026546E020E}"/>
          </ac:spMkLst>
        </pc:spChg>
        <pc:spChg chg="add mod">
          <ac:chgData name="Marten de Vries" userId="b57cd97b251b8e03" providerId="LiveId" clId="{67DB7CA7-0FDB-4A0E-843A-1B8897D72CBA}" dt="2019-07-06T16:29:19.903" v="2139" actId="1037"/>
          <ac:spMkLst>
            <pc:docMk/>
            <pc:sldMk cId="1361699062" sldId="280"/>
            <ac:spMk id="7" creationId="{9FD547E7-7DDC-4B9F-944B-1E8D7BAFE327}"/>
          </ac:spMkLst>
        </pc:spChg>
        <pc:picChg chg="add mod">
          <ac:chgData name="Marten de Vries" userId="b57cd97b251b8e03" providerId="LiveId" clId="{67DB7CA7-0FDB-4A0E-843A-1B8897D72CBA}" dt="2019-07-06T16:09:02.614" v="1470" actId="1038"/>
          <ac:picMkLst>
            <pc:docMk/>
            <pc:sldMk cId="1361699062" sldId="280"/>
            <ac:picMk id="6" creationId="{35AF29E0-8B32-421A-8014-EC61BBFDCD24}"/>
          </ac:picMkLst>
        </pc:picChg>
        <pc:picChg chg="add mod">
          <ac:chgData name="Marten de Vries" userId="b57cd97b251b8e03" providerId="LiveId" clId="{67DB7CA7-0FDB-4A0E-843A-1B8897D72CBA}" dt="2019-07-07T03:53:08.256" v="2150" actId="14100"/>
          <ac:picMkLst>
            <pc:docMk/>
            <pc:sldMk cId="1361699062" sldId="280"/>
            <ac:picMk id="3074" creationId="{A233ACE8-D078-4008-9E69-7F8636F2FA7D}"/>
          </ac:picMkLst>
        </pc:picChg>
      </pc:sldChg>
      <pc:sldChg chg="addSp delSp modSp add modTransition modAnim">
        <pc:chgData name="Marten de Vries" userId="b57cd97b251b8e03" providerId="LiveId" clId="{67DB7CA7-0FDB-4A0E-843A-1B8897D72CBA}" dt="2019-07-07T03:54:26.120" v="2157" actId="1035"/>
        <pc:sldMkLst>
          <pc:docMk/>
          <pc:sldMk cId="3049019789" sldId="281"/>
        </pc:sldMkLst>
        <pc:spChg chg="mod">
          <ac:chgData name="Marten de Vries" userId="b57cd97b251b8e03" providerId="LiveId" clId="{67DB7CA7-0FDB-4A0E-843A-1B8897D72CBA}" dt="2019-07-07T03:54:19.635" v="2154" actId="1036"/>
          <ac:spMkLst>
            <pc:docMk/>
            <pc:sldMk cId="3049019789" sldId="281"/>
            <ac:spMk id="2" creationId="{45DFE413-46D8-4260-9435-CD18F74DEA2A}"/>
          </ac:spMkLst>
        </pc:spChg>
        <pc:spChg chg="add mod">
          <ac:chgData name="Marten de Vries" userId="b57cd97b251b8e03" providerId="LiveId" clId="{67DB7CA7-0FDB-4A0E-843A-1B8897D72CBA}" dt="2019-07-05T19:50:35.537" v="894" actId="1037"/>
          <ac:spMkLst>
            <pc:docMk/>
            <pc:sldMk cId="3049019789" sldId="281"/>
            <ac:spMk id="3" creationId="{3C971B6D-6F65-46AB-ABB2-3DDD2D68A4F5}"/>
          </ac:spMkLst>
        </pc:spChg>
        <pc:spChg chg="mod">
          <ac:chgData name="Marten de Vries" userId="b57cd97b251b8e03" providerId="LiveId" clId="{67DB7CA7-0FDB-4A0E-843A-1B8897D72CBA}" dt="2019-07-06T15:59:55.048" v="1397" actId="13926"/>
          <ac:spMkLst>
            <pc:docMk/>
            <pc:sldMk cId="3049019789" sldId="281"/>
            <ac:spMk id="4" creationId="{3FADEB2C-0162-4102-B152-006384A378DA}"/>
          </ac:spMkLst>
        </pc:spChg>
        <pc:spChg chg="add del">
          <ac:chgData name="Marten de Vries" userId="b57cd97b251b8e03" providerId="LiveId" clId="{67DB7CA7-0FDB-4A0E-843A-1B8897D72CBA}" dt="2019-07-06T16:25:28.741" v="1910"/>
          <ac:spMkLst>
            <pc:docMk/>
            <pc:sldMk cId="3049019789" sldId="281"/>
            <ac:spMk id="5" creationId="{87CD56DF-C102-4746-8E1D-B6D24ACD9C7D}"/>
          </ac:spMkLst>
        </pc:spChg>
        <pc:spChg chg="add mod">
          <ac:chgData name="Marten de Vries" userId="b57cd97b251b8e03" providerId="LiveId" clId="{67DB7CA7-0FDB-4A0E-843A-1B8897D72CBA}" dt="2019-07-07T03:54:23.554" v="2155" actId="1035"/>
          <ac:spMkLst>
            <pc:docMk/>
            <pc:sldMk cId="3049019789" sldId="281"/>
            <ac:spMk id="7" creationId="{47D4809E-D5DF-4F85-A570-96A003B0EF7E}"/>
          </ac:spMkLst>
        </pc:spChg>
        <pc:spChg chg="add del">
          <ac:chgData name="Marten de Vries" userId="b57cd97b251b8e03" providerId="LiveId" clId="{67DB7CA7-0FDB-4A0E-843A-1B8897D72CBA}" dt="2019-07-06T16:25:38.430" v="1916"/>
          <ac:spMkLst>
            <pc:docMk/>
            <pc:sldMk cId="3049019789" sldId="281"/>
            <ac:spMk id="8" creationId="{E3B97654-0548-40AE-A59E-378F791B3885}"/>
          </ac:spMkLst>
        </pc:spChg>
        <pc:spChg chg="add mod">
          <ac:chgData name="Marten de Vries" userId="b57cd97b251b8e03" providerId="LiveId" clId="{67DB7CA7-0FDB-4A0E-843A-1B8897D72CBA}" dt="2019-07-07T03:54:26.120" v="2157" actId="1035"/>
          <ac:spMkLst>
            <pc:docMk/>
            <pc:sldMk cId="3049019789" sldId="281"/>
            <ac:spMk id="9" creationId="{1F615DA9-02E2-4798-898A-8D0E174F44A7}"/>
          </ac:spMkLst>
        </pc:spChg>
        <pc:picChg chg="add mod">
          <ac:chgData name="Marten de Vries" userId="b57cd97b251b8e03" providerId="LiveId" clId="{67DB7CA7-0FDB-4A0E-843A-1B8897D72CBA}" dt="2019-07-06T15:56:55.935" v="1393" actId="1036"/>
          <ac:picMkLst>
            <pc:docMk/>
            <pc:sldMk cId="3049019789" sldId="281"/>
            <ac:picMk id="6" creationId="{F9DBC491-52DA-41F3-8BE0-4553B6845161}"/>
          </ac:picMkLst>
        </pc:picChg>
        <pc:picChg chg="add mod">
          <ac:chgData name="Marten de Vries" userId="b57cd97b251b8e03" providerId="LiveId" clId="{67DB7CA7-0FDB-4A0E-843A-1B8897D72CBA}" dt="2019-07-06T16:27:08.078" v="2017" actId="14100"/>
          <ac:picMkLst>
            <pc:docMk/>
            <pc:sldMk cId="3049019789" sldId="281"/>
            <ac:picMk id="2050" creationId="{A1F75EF6-F7CC-4D78-8763-74E9BE4749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11544D-79CB-44A3-8646-2E5421AB87B0}" type="datetime1">
              <a:rPr lang="nl-NL" smtClean="0"/>
              <a:t>7-7-2019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F2C6B-0C1B-4F88-BCBA-898BA50DE78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83C8E5-24DD-4FF6-999D-EF22B65403FE}" type="datetime1">
              <a:rPr lang="nl-NL" noProof="0" smtClean="0"/>
              <a:t>7-7-2019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8E53BB-F993-49A1-9E37-CA3E5BE0709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857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9144000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7" name="Rechthoek 12"/>
          <p:cNvSpPr/>
          <p:nvPr/>
        </p:nvSpPr>
        <p:spPr>
          <a:xfrm flipV="1">
            <a:off x="1" y="4179342"/>
            <a:ext cx="9143999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8" name="Rechthoek 16"/>
          <p:cNvSpPr/>
          <p:nvPr/>
        </p:nvSpPr>
        <p:spPr>
          <a:xfrm flipV="1">
            <a:off x="0" y="4232668"/>
            <a:ext cx="9144000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2107" y="1371600"/>
            <a:ext cx="6859786" cy="2743200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125005" y="4800600"/>
            <a:ext cx="5501549" cy="1371600"/>
          </a:xfrm>
        </p:spPr>
        <p:txBody>
          <a:bodyPr rtlCol="0"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9082" indent="0">
              <a:buNone/>
              <a:defRPr/>
            </a:lvl2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2"/>
          <p:cNvSpPr/>
          <p:nvPr userDrawn="1"/>
        </p:nvSpPr>
        <p:spPr>
          <a:xfrm>
            <a:off x="5600968" y="2"/>
            <a:ext cx="3543027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11" name="Rechthoek 12"/>
          <p:cNvSpPr/>
          <p:nvPr/>
        </p:nvSpPr>
        <p:spPr>
          <a:xfrm flipV="1">
            <a:off x="1" y="6096000"/>
            <a:ext cx="9143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12" name="Rechthoek 12"/>
          <p:cNvSpPr/>
          <p:nvPr/>
        </p:nvSpPr>
        <p:spPr>
          <a:xfrm flipV="1">
            <a:off x="3" y="6158960"/>
            <a:ext cx="9143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5943957" y="457200"/>
            <a:ext cx="2836818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-2270" y="0"/>
            <a:ext cx="5603238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943957" y="3962400"/>
            <a:ext cx="2836818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3C0DCCC-489E-4A61-A85C-9D58B0AB105E}" type="datetime1">
              <a:rPr lang="nl-NL" noProof="0" smtClean="0"/>
              <a:t>7-7-2019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B39559-F04A-4323-AB20-BE450B93ECB2}" type="datetime1">
              <a:rPr lang="nl-NL" noProof="0" smtClean="0"/>
              <a:t>7-7-2019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2"/>
          <p:cNvSpPr/>
          <p:nvPr/>
        </p:nvSpPr>
        <p:spPr>
          <a:xfrm flipV="1">
            <a:off x="1" y="6096000"/>
            <a:ext cx="9143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8" name="Rechthoek 12"/>
          <p:cNvSpPr/>
          <p:nvPr/>
        </p:nvSpPr>
        <p:spPr>
          <a:xfrm flipV="1">
            <a:off x="3" y="6158960"/>
            <a:ext cx="9143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 bwMode="black">
          <a:xfrm>
            <a:off x="6972925" y="274640"/>
            <a:ext cx="1028969" cy="5897561"/>
          </a:xfrm>
        </p:spPr>
        <p:txBody>
          <a:bodyPr vert="eaVert"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42108" y="274640"/>
            <a:ext cx="5716488" cy="5884321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C98B95A-03AA-458D-B342-37473DB31BD6}" type="datetime1">
              <a:rPr lang="nl-NL" noProof="0" smtClean="0"/>
              <a:t>7-7-2019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6D8048-FC87-43E3-9B6D-2619D55728B7}" type="datetime1">
              <a:rPr lang="nl-NL" noProof="0" smtClean="0"/>
              <a:t>7-7-2019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 flipH="1">
            <a:off x="0" y="0"/>
            <a:ext cx="9144000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7" name="Rechthoek 12"/>
          <p:cNvSpPr/>
          <p:nvPr/>
        </p:nvSpPr>
        <p:spPr>
          <a:xfrm flipH="1" flipV="1">
            <a:off x="0" y="2975260"/>
            <a:ext cx="9143999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8" name="Rechthoek 16"/>
          <p:cNvSpPr/>
          <p:nvPr/>
        </p:nvSpPr>
        <p:spPr>
          <a:xfrm flipH="1" flipV="1">
            <a:off x="0" y="3028586"/>
            <a:ext cx="9144000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2107" y="3505200"/>
            <a:ext cx="6859786" cy="1908446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7" name="Tijdelijke aanduiding voor afbeelding 16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26625" y="5562600"/>
            <a:ext cx="550331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 dirty="0"/>
              <a:t>Subtitelstijl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12"/>
          <p:cNvSpPr/>
          <p:nvPr userDrawn="1"/>
        </p:nvSpPr>
        <p:spPr>
          <a:xfrm flipH="1">
            <a:off x="2" y="789993"/>
            <a:ext cx="9144000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25" name="Rechthoek 12"/>
          <p:cNvSpPr/>
          <p:nvPr userDrawn="1"/>
        </p:nvSpPr>
        <p:spPr>
          <a:xfrm flipH="1">
            <a:off x="2" y="792217"/>
            <a:ext cx="9144000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1142107" y="1371600"/>
            <a:ext cx="6859786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42108" y="4267201"/>
            <a:ext cx="5487828" cy="10668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C3C590-0027-4BA1-9FCA-E990EA0B9694}" type="datetime1">
              <a:rPr lang="nl-NL" noProof="0" smtClean="0"/>
              <a:t>7-7-2019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8617" y="1905000"/>
            <a:ext cx="3313277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606540-7165-4307-8754-333DF3A0D088}" type="datetime1">
              <a:rPr lang="nl-NL" noProof="0" smtClean="0"/>
              <a:t>7-7-2019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42107" y="2667000"/>
            <a:ext cx="3313277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3313277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3313277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AAE3FA-0AA0-42C6-B0F2-AC83FB13AD9E}" type="datetime1">
              <a:rPr lang="nl-NL" noProof="0" smtClean="0"/>
              <a:t>7-7-2019</a:t>
            </a:fld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A58FE9-92C5-4233-B798-D14AE923C948}" type="datetime1">
              <a:rPr lang="nl-NL" noProof="0" smtClean="0"/>
              <a:t>7-7-2019</a:t>
            </a:fld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2"/>
          <p:cNvSpPr/>
          <p:nvPr/>
        </p:nvSpPr>
        <p:spPr>
          <a:xfrm flipV="1">
            <a:off x="1" y="6096000"/>
            <a:ext cx="9143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8" name="Rechthoek 12"/>
          <p:cNvSpPr/>
          <p:nvPr/>
        </p:nvSpPr>
        <p:spPr>
          <a:xfrm flipV="1">
            <a:off x="3" y="6158960"/>
            <a:ext cx="9143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6F851E6-5261-41F0-9494-32ED4DDD1C98}" type="datetime1">
              <a:rPr lang="nl-NL" noProof="0" smtClean="0"/>
              <a:t>7-7-2019</a:t>
            </a:fld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5600968" y="2"/>
            <a:ext cx="3543027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11" name="Rechthoek 12"/>
          <p:cNvSpPr/>
          <p:nvPr/>
        </p:nvSpPr>
        <p:spPr>
          <a:xfrm flipV="1">
            <a:off x="1" y="6096000"/>
            <a:ext cx="9143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12" name="Rechthoek 12"/>
          <p:cNvSpPr/>
          <p:nvPr/>
        </p:nvSpPr>
        <p:spPr>
          <a:xfrm flipV="1">
            <a:off x="3" y="6158960"/>
            <a:ext cx="9143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5943957" y="457200"/>
            <a:ext cx="2836818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6129" y="457200"/>
            <a:ext cx="4744685" cy="5334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943957" y="3962400"/>
            <a:ext cx="2836818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A8F1D2-EA94-45F9-97CD-263DA66C50DA}" type="datetime1">
              <a:rPr lang="nl-NL" noProof="0" smtClean="0"/>
              <a:t>7-7-2019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0"/>
            <a:ext cx="9144000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23" name="Rechthoek 12"/>
          <p:cNvSpPr/>
          <p:nvPr/>
        </p:nvSpPr>
        <p:spPr>
          <a:xfrm>
            <a:off x="1" y="0"/>
            <a:ext cx="9143999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7" name="Rechthoek 7"/>
          <p:cNvSpPr/>
          <p:nvPr/>
        </p:nvSpPr>
        <p:spPr bwMode="hidden">
          <a:xfrm>
            <a:off x="1" y="6354412"/>
            <a:ext cx="9143999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white">
          <a:xfrm>
            <a:off x="1142108" y="274638"/>
            <a:ext cx="6859786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44152" y="6518274"/>
            <a:ext cx="4399651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715297" y="6518274"/>
            <a:ext cx="1257628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03E5959-33C3-42E1-A1F5-6B22ECE50163}" type="datetime1">
              <a:rPr lang="nl-NL" noProof="0" smtClean="0"/>
              <a:t>7-7-2019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144419" y="6518274"/>
            <a:ext cx="857475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382E9EE-A870-438B-947A-FF671DFAFC96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fbeeldingsresultaat voor gedoopt in de wolk">
            <a:extLst>
              <a:ext uri="{FF2B5EF4-FFF2-40B4-BE49-F238E27FC236}">
                <a16:creationId xmlns:a16="http://schemas.microsoft.com/office/drawing/2014/main" id="{6B9D3AEB-E13A-4B4D-BB92-3BEAC5787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73" y="2564904"/>
            <a:ext cx="302753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white">
          <a:xfrm>
            <a:off x="106595" y="188640"/>
            <a:ext cx="8857893" cy="1368152"/>
          </a:xfrm>
          <a:prstGeom prst="rect">
            <a:avLst/>
          </a:prstGeom>
        </p:spPr>
        <p:txBody>
          <a:bodyPr rtlCol="0" anchor="b">
            <a:noAutofit/>
          </a:bodyPr>
          <a:lstStyle/>
          <a:p>
            <a:pPr algn="ctr" rtl="0"/>
            <a:r>
              <a:rPr lang="nl-NL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gedoopt</a:t>
            </a:r>
            <a:br>
              <a:rPr lang="nl-NL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nl-NL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de wolk en in de zee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CE8D13-11A6-4826-A6F3-624CA5F23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905000"/>
            <a:ext cx="9144000" cy="685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preek</a:t>
            </a:r>
            <a:r>
              <a:rPr lang="en-US" sz="4400" dirty="0">
                <a:solidFill>
                  <a:srgbClr val="0070C0"/>
                </a:solidFill>
              </a:rPr>
              <a:t> over Exodus 14</a:t>
            </a:r>
          </a:p>
          <a:p>
            <a:endParaRPr lang="en-US" dirty="0"/>
          </a:p>
        </p:txBody>
      </p:sp>
      <p:pic>
        <p:nvPicPr>
          <p:cNvPr id="10" name="Tijdelijke aanduiding voor afbeelding 9" descr="Pianotoetsen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765062"/>
            <a:ext cx="5833557" cy="1502139"/>
          </a:xfrm>
          <a:prstGeom prst="rect">
            <a:avLst/>
          </a:prstGeom>
          <a:noFill/>
        </p:spPr>
      </p:pic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F94816B6-4B23-4831-88B3-AB420AD98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496" y="4941168"/>
            <a:ext cx="6048672" cy="1560985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sz="3300" dirty="0"/>
              <a:t>Martyriakerk Bedum, 7 juli 2019</a:t>
            </a:r>
          </a:p>
          <a:p>
            <a:pPr marL="0" indent="0">
              <a:spcAft>
                <a:spcPts val="600"/>
              </a:spcAft>
              <a:buNone/>
            </a:pPr>
            <a:endParaRPr lang="nl-NL" sz="2800" dirty="0"/>
          </a:p>
          <a:p>
            <a:pPr marL="0" indent="0" algn="r">
              <a:spcAft>
                <a:spcPts val="600"/>
              </a:spcAft>
              <a:buNone/>
            </a:pPr>
            <a:r>
              <a:rPr lang="nl-NL" sz="2800" dirty="0"/>
              <a:t>ds. Marten de Vries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B32CCC9F-6BA5-4943-B29E-08343C8E7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t="6158" r="2835" b="6176"/>
          <a:stretch/>
        </p:blipFill>
        <p:spPr bwMode="auto">
          <a:xfrm>
            <a:off x="35496" y="1697590"/>
            <a:ext cx="5981701" cy="3459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DFE413-46D8-4260-9435-CD18F74DE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505200"/>
            <a:ext cx="8640960" cy="3020144"/>
          </a:xfrm>
        </p:spPr>
        <p:txBody>
          <a:bodyPr/>
          <a:lstStyle/>
          <a:p>
            <a:r>
              <a:rPr lang="nl-NL" sz="4000" b="1" i="1" dirty="0"/>
              <a:t>heilsfeit bij uitstek</a:t>
            </a:r>
            <a:br>
              <a:rPr lang="nl-NL" sz="4000" b="1" i="1" dirty="0"/>
            </a:br>
            <a:br>
              <a:rPr lang="nl-NL" sz="4000" b="1" i="1" dirty="0"/>
            </a:br>
            <a:endParaRPr lang="nl-NL" sz="4000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3FADEB2C-0162-4102-B152-006384A37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42528"/>
            <a:ext cx="8280919" cy="838200"/>
          </a:xfrm>
        </p:spPr>
        <p:txBody>
          <a:bodyPr>
            <a:noAutofit/>
          </a:bodyPr>
          <a:lstStyle/>
          <a:p>
            <a:pPr algn="ctr"/>
            <a:r>
              <a:rPr lang="nl-NL" sz="6000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</a:rPr>
              <a:t>gedoopt</a:t>
            </a:r>
            <a:br>
              <a:rPr lang="nl-NL" sz="6000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</a:rPr>
            </a:br>
            <a:r>
              <a:rPr lang="nl-NL" sz="6000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</a:rPr>
              <a:t>in de wolk en in de zee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E3F5E8F-9857-4815-88B2-A109CD1CD7C2}"/>
              </a:ext>
            </a:extLst>
          </p:cNvPr>
          <p:cNvSpPr/>
          <p:nvPr/>
        </p:nvSpPr>
        <p:spPr>
          <a:xfrm>
            <a:off x="8316416" y="3399383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i="1" dirty="0">
                <a:solidFill>
                  <a:srgbClr val="FFFF00"/>
                </a:solidFill>
              </a:rPr>
              <a:t>1/5</a:t>
            </a:r>
            <a:endParaRPr lang="nl-NL" sz="2400" dirty="0">
              <a:solidFill>
                <a:srgbClr val="FFFF00"/>
              </a:solidFill>
            </a:endParaRPr>
          </a:p>
        </p:txBody>
      </p:sp>
      <p:pic>
        <p:nvPicPr>
          <p:cNvPr id="6" name="Tijdelijke aanduiding voor afbeelding 9" descr="Pianotoetsen">
            <a:extLst>
              <a:ext uri="{FF2B5EF4-FFF2-40B4-BE49-F238E27FC236}">
                <a16:creationId xmlns:a16="http://schemas.microsoft.com/office/drawing/2014/main" id="{9E1C18DD-C095-42B6-A612-45243DE56F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49" y="3789040"/>
            <a:ext cx="3096343" cy="79730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64F6D7A-1E19-4EC6-AD46-CF170B3F6449}"/>
              </a:ext>
            </a:extLst>
          </p:cNvPr>
          <p:cNvSpPr/>
          <p:nvPr/>
        </p:nvSpPr>
        <p:spPr>
          <a:xfrm>
            <a:off x="323528" y="5795972"/>
            <a:ext cx="85079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i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één loflied van twéé (</a:t>
            </a:r>
            <a:r>
              <a:rPr lang="nl-NL" sz="4000" b="1" i="1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be</a:t>
            </a:r>
            <a:r>
              <a:rPr lang="nl-NL" sz="4000" b="1" i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)middelaars</a:t>
            </a:r>
            <a:endParaRPr lang="nl-NL" sz="40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26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9DE59044-D876-4272-969B-764322B93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" y="1988840"/>
            <a:ext cx="8140887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DFE413-46D8-4260-9435-CD18F74DE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5157192"/>
            <a:ext cx="8640960" cy="1656184"/>
          </a:xfrm>
        </p:spPr>
        <p:txBody>
          <a:bodyPr/>
          <a:lstStyle/>
          <a:p>
            <a:r>
              <a:rPr lang="nl-NL" sz="4000" b="1" i="1" dirty="0"/>
              <a:t>Gods heerlijke aanwezigheid</a:t>
            </a:r>
            <a:br>
              <a:rPr lang="nl-NL" sz="4000" b="1" i="1" dirty="0"/>
            </a:br>
            <a:br>
              <a:rPr lang="nl-NL" sz="4000" b="1" i="1" dirty="0"/>
            </a:br>
            <a:endParaRPr lang="nl-NL" sz="4000" b="1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3FADEB2C-0162-4102-B152-006384A37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42528"/>
            <a:ext cx="8280919" cy="838200"/>
          </a:xfrm>
        </p:spPr>
        <p:txBody>
          <a:bodyPr>
            <a:noAutofit/>
          </a:bodyPr>
          <a:lstStyle/>
          <a:p>
            <a:pPr algn="ctr"/>
            <a:r>
              <a:rPr lang="nl-NL" sz="6000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</a:rPr>
              <a:t>gedoopt</a:t>
            </a:r>
            <a:br>
              <a:rPr lang="nl-NL" sz="6000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</a:rPr>
            </a:br>
            <a:r>
              <a:rPr lang="nl-NL" sz="6000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</a:rPr>
              <a:t>in de wolk en in de zee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6C097A3-20FF-470B-A2A5-E7C0FD4CF5E3}"/>
              </a:ext>
            </a:extLst>
          </p:cNvPr>
          <p:cNvSpPr/>
          <p:nvPr/>
        </p:nvSpPr>
        <p:spPr>
          <a:xfrm>
            <a:off x="8316416" y="3399383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i="1" dirty="0">
                <a:solidFill>
                  <a:srgbClr val="FFFF00"/>
                </a:solidFill>
              </a:rPr>
              <a:t>2/5</a:t>
            </a:r>
            <a:endParaRPr lang="nl-NL" sz="2400" dirty="0">
              <a:solidFill>
                <a:srgbClr val="FFFF00"/>
              </a:solidFill>
            </a:endParaRPr>
          </a:p>
        </p:txBody>
      </p:sp>
      <p:pic>
        <p:nvPicPr>
          <p:cNvPr id="6" name="Tijdelijke aanduiding voor afbeelding 9" descr="Pianotoetsen">
            <a:extLst>
              <a:ext uri="{FF2B5EF4-FFF2-40B4-BE49-F238E27FC236}">
                <a16:creationId xmlns:a16="http://schemas.microsoft.com/office/drawing/2014/main" id="{4556FBF3-4677-4A4C-968D-BFCCA20DA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3927837"/>
            <a:ext cx="3096343" cy="79730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2B9D033-04A9-4C92-93DD-E3D47147C699}"/>
              </a:ext>
            </a:extLst>
          </p:cNvPr>
          <p:cNvSpPr/>
          <p:nvPr/>
        </p:nvSpPr>
        <p:spPr>
          <a:xfrm>
            <a:off x="323527" y="5817458"/>
            <a:ext cx="8640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i="1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contouren van de drie-ene God</a:t>
            </a: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660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A1F75EF6-F7CC-4D78-8763-74E9BE474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/>
          <a:stretch/>
        </p:blipFill>
        <p:spPr bwMode="auto">
          <a:xfrm>
            <a:off x="30849" y="1638556"/>
            <a:ext cx="4933077" cy="3662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DFE413-46D8-4260-9435-CD18F74DE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429000"/>
            <a:ext cx="8640960" cy="3168352"/>
          </a:xfrm>
        </p:spPr>
        <p:txBody>
          <a:bodyPr/>
          <a:lstStyle/>
          <a:p>
            <a:r>
              <a:rPr lang="nl-NL" sz="4000" b="1" i="1" dirty="0"/>
              <a:t>God is soms lastig te volgen</a:t>
            </a:r>
            <a:br>
              <a:rPr lang="nl-NL" sz="4000" b="1" i="1" dirty="0"/>
            </a:br>
            <a:br>
              <a:rPr lang="nl-NL" sz="4000" b="1" i="1" dirty="0"/>
            </a:br>
            <a:endParaRPr lang="nl-NL" sz="4000" b="1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3FADEB2C-0162-4102-B152-006384A37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42528"/>
            <a:ext cx="8280919" cy="838200"/>
          </a:xfrm>
        </p:spPr>
        <p:txBody>
          <a:bodyPr>
            <a:noAutofit/>
          </a:bodyPr>
          <a:lstStyle/>
          <a:p>
            <a:pPr algn="ctr"/>
            <a:r>
              <a:rPr lang="nl-NL" sz="6000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</a:rPr>
              <a:t>gedoopt</a:t>
            </a:r>
            <a:br>
              <a:rPr lang="nl-NL" sz="6000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</a:rPr>
            </a:br>
            <a:r>
              <a:rPr lang="nl-NL" sz="6000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</a:rPr>
              <a:t>in de wolk en in de zee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C971B6D-6F65-46AB-ABB2-3DDD2D68A4F5}"/>
              </a:ext>
            </a:extLst>
          </p:cNvPr>
          <p:cNvSpPr/>
          <p:nvPr/>
        </p:nvSpPr>
        <p:spPr>
          <a:xfrm>
            <a:off x="8316416" y="3399383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i="1" dirty="0">
                <a:solidFill>
                  <a:srgbClr val="FFFF00"/>
                </a:solidFill>
              </a:rPr>
              <a:t>3/5</a:t>
            </a:r>
            <a:endParaRPr lang="nl-NL" sz="2400" dirty="0">
              <a:solidFill>
                <a:srgbClr val="FFFF00"/>
              </a:solidFill>
            </a:endParaRPr>
          </a:p>
        </p:txBody>
      </p:sp>
      <p:pic>
        <p:nvPicPr>
          <p:cNvPr id="6" name="Tijdelijke aanduiding voor afbeelding 9" descr="Pianotoetsen">
            <a:extLst>
              <a:ext uri="{FF2B5EF4-FFF2-40B4-BE49-F238E27FC236}">
                <a16:creationId xmlns:a16="http://schemas.microsoft.com/office/drawing/2014/main" id="{F9DBC491-52DA-41F3-8BE0-4553B68451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3207757"/>
            <a:ext cx="3096343" cy="79730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7D4809E-D5DF-4F85-A570-96A003B0EF7E}"/>
              </a:ext>
            </a:extLst>
          </p:cNvPr>
          <p:cNvSpPr/>
          <p:nvPr/>
        </p:nvSpPr>
        <p:spPr>
          <a:xfrm>
            <a:off x="395536" y="544522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i="1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een poosje met zijn volk alleen</a:t>
            </a:r>
            <a:endParaRPr lang="nl-NL" dirty="0">
              <a:latin typeface="+mj-lt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F615DA9-02E2-4798-898A-8D0E174F44A7}"/>
              </a:ext>
            </a:extLst>
          </p:cNvPr>
          <p:cNvSpPr/>
          <p:nvPr/>
        </p:nvSpPr>
        <p:spPr>
          <a:xfrm>
            <a:off x="323528" y="602128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i="1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voorspel: verzopen in de zee</a:t>
            </a: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90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erelateerde afbeelding">
            <a:extLst>
              <a:ext uri="{FF2B5EF4-FFF2-40B4-BE49-F238E27FC236}">
                <a16:creationId xmlns:a16="http://schemas.microsoft.com/office/drawing/2014/main" id="{509B5472-8B00-4714-AC31-F799467C8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6840760" cy="38479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DFE413-46D8-4260-9435-CD18F74DE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3933056"/>
            <a:ext cx="8712968" cy="2952328"/>
          </a:xfrm>
        </p:spPr>
        <p:txBody>
          <a:bodyPr/>
          <a:lstStyle/>
          <a:p>
            <a:br>
              <a:rPr lang="nl-NL" sz="4000" b="1" i="1" dirty="0"/>
            </a:br>
            <a:r>
              <a:rPr lang="nl-NL" sz="4000" b="1" i="1" dirty="0"/>
              <a:t>van de wal in het water?</a:t>
            </a:r>
            <a:br>
              <a:rPr lang="nl-NL" sz="4000" b="1" i="1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3FADEB2C-0162-4102-B152-006384A37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16632"/>
            <a:ext cx="8280919" cy="838200"/>
          </a:xfrm>
        </p:spPr>
        <p:txBody>
          <a:bodyPr>
            <a:noAutofit/>
          </a:bodyPr>
          <a:lstStyle/>
          <a:p>
            <a:pPr algn="ctr"/>
            <a:r>
              <a:rPr lang="nl-NL" sz="6000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</a:rPr>
              <a:t>gedoopt</a:t>
            </a:r>
            <a:br>
              <a:rPr lang="nl-NL" sz="6000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</a:rPr>
            </a:br>
            <a:r>
              <a:rPr lang="nl-NL" sz="6000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</a:rPr>
              <a:t>in de wolk en in de zee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CFF838C-A3FC-46C1-9AF0-FB08A8F816B9}"/>
              </a:ext>
            </a:extLst>
          </p:cNvPr>
          <p:cNvSpPr/>
          <p:nvPr/>
        </p:nvSpPr>
        <p:spPr>
          <a:xfrm>
            <a:off x="8316416" y="3399383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i="1" dirty="0">
                <a:solidFill>
                  <a:srgbClr val="FFFF00"/>
                </a:solidFill>
              </a:rPr>
              <a:t>4/5</a:t>
            </a:r>
            <a:endParaRPr lang="nl-NL" sz="2400" dirty="0">
              <a:solidFill>
                <a:srgbClr val="FFFF00"/>
              </a:solidFill>
            </a:endParaRPr>
          </a:p>
        </p:txBody>
      </p:sp>
      <p:pic>
        <p:nvPicPr>
          <p:cNvPr id="7" name="Tijdelijke aanduiding voor afbeelding 9" descr="Pianotoetsen">
            <a:extLst>
              <a:ext uri="{FF2B5EF4-FFF2-40B4-BE49-F238E27FC236}">
                <a16:creationId xmlns:a16="http://schemas.microsoft.com/office/drawing/2014/main" id="{A9C9CF07-1833-4117-81EC-1CCDD7C45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48880"/>
            <a:ext cx="3096343" cy="79730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92F183C-A1ED-4C4D-9010-6FA32B1D52A5}"/>
              </a:ext>
            </a:extLst>
          </p:cNvPr>
          <p:cNvSpPr/>
          <p:nvPr/>
        </p:nvSpPr>
        <p:spPr>
          <a:xfrm>
            <a:off x="323529" y="5961474"/>
            <a:ext cx="8496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i="1" dirty="0">
                <a:solidFill>
                  <a:prstClr val="white"/>
                </a:solidFill>
                <a:ea typeface="+mj-ea"/>
                <a:cs typeface="+mj-cs"/>
              </a:rPr>
              <a:t>pad tussen beschermende muren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9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relateerde afbeelding">
            <a:extLst>
              <a:ext uri="{FF2B5EF4-FFF2-40B4-BE49-F238E27FC236}">
                <a16:creationId xmlns:a16="http://schemas.microsoft.com/office/drawing/2014/main" id="{A233ACE8-D078-4008-9E69-7F8636F2F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77007"/>
            <a:ext cx="6840760" cy="3848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DFE413-46D8-4260-9435-CD18F74DE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793232"/>
            <a:ext cx="8640960" cy="3020144"/>
          </a:xfrm>
        </p:spPr>
        <p:txBody>
          <a:bodyPr/>
          <a:lstStyle/>
          <a:p>
            <a:br>
              <a:rPr lang="nl-NL" sz="4000" b="1" i="1" dirty="0"/>
            </a:br>
            <a:r>
              <a:rPr lang="nl-NL" sz="4000" b="1" i="1" dirty="0"/>
              <a:t>niet meer verslaafd</a:t>
            </a:r>
            <a:br>
              <a:rPr lang="nl-NL" sz="4000" b="1" i="1" dirty="0"/>
            </a:br>
            <a:br>
              <a:rPr lang="nl-NL" sz="4000" b="1" i="1" dirty="0"/>
            </a:br>
            <a:endParaRPr lang="nl-NL" sz="4000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3FADEB2C-0162-4102-B152-006384A37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16632"/>
            <a:ext cx="8280919" cy="838200"/>
          </a:xfrm>
        </p:spPr>
        <p:txBody>
          <a:bodyPr>
            <a:noAutofit/>
          </a:bodyPr>
          <a:lstStyle/>
          <a:p>
            <a:pPr algn="ctr"/>
            <a:r>
              <a:rPr lang="nl-NL" sz="6000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</a:rPr>
              <a:t>gedoopt</a:t>
            </a:r>
            <a:br>
              <a:rPr lang="nl-NL" sz="6000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</a:rPr>
            </a:br>
            <a:r>
              <a:rPr lang="nl-NL" sz="6000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</a:rPr>
              <a:t>in de wolk en in de zee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BA22DBE-6533-4EA3-8334-EAAFD2EA1DED}"/>
              </a:ext>
            </a:extLst>
          </p:cNvPr>
          <p:cNvSpPr/>
          <p:nvPr/>
        </p:nvSpPr>
        <p:spPr>
          <a:xfrm>
            <a:off x="8316416" y="3419708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i="1" dirty="0">
                <a:solidFill>
                  <a:srgbClr val="FFFF00"/>
                </a:solidFill>
              </a:rPr>
              <a:t>5/5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6" name="Tijdelijke aanduiding voor afbeelding 9" descr="Pianotoetsen">
            <a:extLst>
              <a:ext uri="{FF2B5EF4-FFF2-40B4-BE49-F238E27FC236}">
                <a16:creationId xmlns:a16="http://schemas.microsoft.com/office/drawing/2014/main" id="{35AF29E0-8B32-421A-8014-EC61BBFDC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2492896"/>
            <a:ext cx="3096343" cy="79730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9FD547E7-7DDC-4B9F-944B-1E8D7BAFE327}"/>
              </a:ext>
            </a:extLst>
          </p:cNvPr>
          <p:cNvSpPr/>
          <p:nvPr/>
        </p:nvSpPr>
        <p:spPr>
          <a:xfrm>
            <a:off x="323528" y="596147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i="1" dirty="0">
                <a:solidFill>
                  <a:prstClr val="white"/>
                </a:solidFill>
                <a:ea typeface="+mj-ea"/>
                <a:cs typeface="+mj-cs"/>
              </a:rPr>
              <a:t>alles op de ene kaart…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169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urven 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606_TF02801094" id="{AB663DFD-E587-4BC8-BED2-BE50096683E9}" vid="{FD843B39-96C4-404D-9BAD-51F7967951D1}"/>
    </a:ext>
  </a:extLst>
</a:theme>
</file>

<file path=ppt/theme/theme2.xml><?xml version="1.0" encoding="utf-8"?>
<a:theme xmlns:a="http://schemas.openxmlformats.org/drawingml/2006/main" name="Office-thema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74</Words>
  <Application>Microsoft Office PowerPoint</Application>
  <PresentationFormat>Diavoorstelling (4:3)</PresentationFormat>
  <Paragraphs>27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Euphemia</vt:lpstr>
      <vt:lpstr>Curven 16x9</vt:lpstr>
      <vt:lpstr>gedoopt in de wolk en in de zee</vt:lpstr>
      <vt:lpstr>heilsfeit bij uitstek  </vt:lpstr>
      <vt:lpstr>Gods heerlijke aanwezigheid  </vt:lpstr>
      <vt:lpstr>God is soms lastig te volgen  </vt:lpstr>
      <vt:lpstr> van de wal in het water?  </vt:lpstr>
      <vt:lpstr> niet meer verslaafd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Titelindeling</dc:title>
  <dc:creator>Marten de Vries</dc:creator>
  <cp:lastModifiedBy>Marten de Vries</cp:lastModifiedBy>
  <cp:revision>5</cp:revision>
  <dcterms:created xsi:type="dcterms:W3CDTF">2019-07-05T19:32:39Z</dcterms:created>
  <dcterms:modified xsi:type="dcterms:W3CDTF">2019-07-07T03:54:30Z</dcterms:modified>
</cp:coreProperties>
</file>