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9" r:id="rId4"/>
    <p:sldId id="264" r:id="rId5"/>
    <p:sldId id="26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8E656-37EE-4AD1-94C1-427321B0BD6B}" v="191" dt="2020-08-20T15:44:34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B2CA8-28BF-4433-AE62-FB219685AD44}" type="datetimeFigureOut">
              <a:rPr lang="nl-NL"/>
              <a:pPr>
                <a:defRPr/>
              </a:pPr>
              <a:t>22-8-2020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4E1-776D-4EF4-A02F-7B40E32C5E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3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8CB7-917A-4269-9E78-161856CCDC18}" type="datetimeFigureOut">
              <a:rPr lang="nl-NL"/>
              <a:pPr>
                <a:defRPr/>
              </a:pPr>
              <a:t>22-8-2020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F960-344D-4329-A771-7902E3A144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98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8388-D28D-4357-9F5E-6BC9781F978D}" type="datetimeFigureOut">
              <a:rPr lang="nl-NL"/>
              <a:pPr>
                <a:defRPr/>
              </a:pPr>
              <a:t>22-8-2020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EC63-D7DB-4500-9CD1-F2677BC734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68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A8E6-7352-4CC8-BA5D-E5635D52398F}" type="datetimeFigureOut">
              <a:rPr lang="nl-NL"/>
              <a:pPr>
                <a:defRPr/>
              </a:pPr>
              <a:t>22-8-2020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671F-8185-458F-82CC-179E4AAE6F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01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FCB0-21AA-4875-954A-EF8AF4A8B5DF}" type="datetimeFigureOut">
              <a:rPr lang="nl-NL"/>
              <a:pPr>
                <a:defRPr/>
              </a:pPr>
              <a:t>22-8-2020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24F6-5D47-41D0-B165-F4022319F1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22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8F79A-01CC-45DE-9AA1-295992CF7CE9}" type="datetimeFigureOut">
              <a:rPr lang="nl-NL"/>
              <a:pPr>
                <a:defRPr/>
              </a:pPr>
              <a:t>22-8-2020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22BAE-6F85-405D-8EE7-2BD069D43C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22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C82A-05E6-486A-826A-CEAE1CF215AA}" type="datetimeFigureOut">
              <a:rPr lang="nl-NL"/>
              <a:pPr>
                <a:defRPr/>
              </a:pPr>
              <a:t>22-8-2020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836A-1E67-46F0-8340-F821F380DE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726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A0F6B-7174-448D-A59D-8BE85B8F5B1A}" type="datetimeFigureOut">
              <a:rPr lang="nl-NL"/>
              <a:pPr>
                <a:defRPr/>
              </a:pPr>
              <a:t>22-8-2020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7227-0EEA-415F-B7A7-8589FBDB95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1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D6A6-936F-4F21-BF96-93E623CE68F2}" type="datetimeFigureOut">
              <a:rPr lang="nl-NL"/>
              <a:pPr>
                <a:defRPr/>
              </a:pPr>
              <a:t>22-8-2020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FE58-ABD9-43E7-B43B-1AD8299325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68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D465-A6A3-4749-BDA9-14FC470CAA41}" type="datetimeFigureOut">
              <a:rPr lang="nl-NL"/>
              <a:pPr>
                <a:defRPr/>
              </a:pPr>
              <a:t>22-8-2020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8B4F-6EA9-47D8-AB0D-E88D566261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9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4C46-7D4D-4AE3-98B2-ECD9A4BA656D}" type="datetimeFigureOut">
              <a:rPr lang="nl-NL"/>
              <a:pPr>
                <a:defRPr/>
              </a:pPr>
              <a:t>22-8-2020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CAC4-A824-4071-AD67-8E2AEEB1C3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19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61830C-CAF3-449F-8573-0061111F8826}" type="datetimeFigureOut">
              <a:rPr lang="nl-NL"/>
              <a:pPr>
                <a:defRPr/>
              </a:pPr>
              <a:t>22-8-2020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CC826E-AB28-40E3-BA7D-F1EEFE17FC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36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22">
              <a:srgbClr val="FF0000"/>
            </a:gs>
            <a:gs pos="27000">
              <a:schemeClr val="accent4">
                <a:lumMod val="40000"/>
                <a:lumOff val="60000"/>
              </a:schemeClr>
            </a:gs>
            <a:gs pos="76000">
              <a:schemeClr val="accent4">
                <a:lumMod val="74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l.com | Relish Sweet Jesus and Let Us Exalt His Name Together,  Elderberry'S Designs |...">
            <a:extLst>
              <a:ext uri="{FF2B5EF4-FFF2-40B4-BE49-F238E27FC236}">
                <a16:creationId xmlns:a16="http://schemas.microsoft.com/office/drawing/2014/main" id="{49601569-EAD9-47CD-88D8-8ECF78ED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546" y="1878321"/>
            <a:ext cx="3243243" cy="48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35351" y="262338"/>
            <a:ext cx="8366760" cy="2396840"/>
          </a:xfrm>
        </p:spPr>
        <p:txBody>
          <a:bodyPr/>
          <a:lstStyle/>
          <a:p>
            <a:r>
              <a:rPr lang="nl-NL" sz="5400" b="1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80"/>
                </a:highlight>
              </a:rPr>
              <a:t>samen in de naam van Jezus</a:t>
            </a:r>
            <a:br>
              <a:rPr lang="nl-NL" sz="5400" b="1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80"/>
                </a:highlight>
              </a:rPr>
            </a:br>
            <a:br>
              <a:rPr lang="nl-NL" sz="4000" b="1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80"/>
                </a:highlight>
              </a:rPr>
            </a:br>
            <a:endParaRPr lang="nl-NL" sz="4000" b="1" dirty="0">
              <a:solidFill>
                <a:schemeClr val="accent4">
                  <a:lumMod val="20000"/>
                  <a:lumOff val="80000"/>
                </a:schemeClr>
              </a:solidFill>
              <a:highlight>
                <a:srgbClr val="000080"/>
              </a:highligh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518604" y="1886456"/>
            <a:ext cx="7040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400" b="1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FF0000"/>
                </a:highlight>
              </a:rPr>
              <a:t>preek over Genesis 4,26</a:t>
            </a:r>
          </a:p>
        </p:txBody>
      </p:sp>
      <p:sp>
        <p:nvSpPr>
          <p:cNvPr id="4" name="Rechthoek 3"/>
          <p:cNvSpPr/>
          <p:nvPr/>
        </p:nvSpPr>
        <p:spPr>
          <a:xfrm>
            <a:off x="302211" y="4474848"/>
            <a:ext cx="76841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FF"/>
                </a:highlight>
              </a:rPr>
              <a:t>M</a:t>
            </a:r>
            <a:r>
              <a:rPr lang="nl-NL" sz="4000" b="1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FF"/>
                </a:highlight>
              </a:rPr>
              <a:t>artyriakerk Bedum</a:t>
            </a:r>
          </a:p>
          <a:p>
            <a:r>
              <a:rPr lang="nl-NL" sz="4000" b="1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FF"/>
                </a:highlight>
              </a:rPr>
              <a:t>23 augustus 2020</a:t>
            </a:r>
            <a:endParaRPr lang="nl-NL" sz="3200" b="1" dirty="0">
              <a:solidFill>
                <a:schemeClr val="accent4">
                  <a:lumMod val="20000"/>
                  <a:lumOff val="80000"/>
                </a:schemeClr>
              </a:solidFill>
              <a:highlight>
                <a:srgbClr val="0000FF"/>
              </a:highlight>
            </a:endParaRPr>
          </a:p>
          <a:p>
            <a:endParaRPr lang="nl-NL" sz="3200" b="1" dirty="0">
              <a:solidFill>
                <a:schemeClr val="accent4">
                  <a:lumMod val="20000"/>
                  <a:lumOff val="80000"/>
                </a:schemeClr>
              </a:solidFill>
              <a:highlight>
                <a:srgbClr val="0000FF"/>
              </a:highlight>
            </a:endParaRPr>
          </a:p>
          <a:p>
            <a:pPr algn="r"/>
            <a:r>
              <a:rPr lang="nl-NL" sz="2800" b="1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FF"/>
                </a:highlight>
              </a:rPr>
              <a:t>ds. Marten de Vries</a:t>
            </a:r>
            <a:endParaRPr lang="nl-NL" sz="2800" dirty="0">
              <a:highlight>
                <a:srgbClr val="0000FF"/>
              </a:highlight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6CA2CC9-F2A2-47CD-9A04-7F2A4326FF59}"/>
              </a:ext>
            </a:extLst>
          </p:cNvPr>
          <p:cNvSpPr txBox="1"/>
          <p:nvPr/>
        </p:nvSpPr>
        <p:spPr>
          <a:xfrm>
            <a:off x="710267" y="3099544"/>
            <a:ext cx="8456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i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“… begon men de naam van de HEER aan te roepen.”</a:t>
            </a:r>
            <a:endParaRPr lang="nl-NL" sz="2800" dirty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8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EF30E"/>
            </a:gs>
            <a:gs pos="12000">
              <a:schemeClr val="accent4">
                <a:lumMod val="40000"/>
                <a:lumOff val="60000"/>
              </a:schemeClr>
            </a:gs>
            <a:gs pos="28000">
              <a:schemeClr val="accent4">
                <a:lumMod val="74000"/>
              </a:schemeClr>
            </a:gs>
            <a:gs pos="75000">
              <a:schemeClr val="accent4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lp vraag of aanbod: Samen sterk tegen Corona | M-Pact">
            <a:extLst>
              <a:ext uri="{FF2B5EF4-FFF2-40B4-BE49-F238E27FC236}">
                <a16:creationId xmlns:a16="http://schemas.microsoft.com/office/drawing/2014/main" id="{767CD088-03EF-4C77-A904-BF10E8B6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15" y="3379109"/>
            <a:ext cx="4583185" cy="34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Zorgen vanwege corona | Hulp en advies | Alles over eenzaamheid">
            <a:extLst>
              <a:ext uri="{FF2B5EF4-FFF2-40B4-BE49-F238E27FC236}">
                <a16:creationId xmlns:a16="http://schemas.microsoft.com/office/drawing/2014/main" id="{14CA4F82-3FC9-4F96-818A-72906D62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3" y="1213810"/>
            <a:ext cx="5833808" cy="38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39445"/>
            <a:ext cx="8229600" cy="1109745"/>
          </a:xfrm>
        </p:spPr>
        <p:txBody>
          <a:bodyPr/>
          <a:lstStyle/>
          <a:p>
            <a:r>
              <a:rPr lang="nl-NL" sz="4400" dirty="0">
                <a:highlight>
                  <a:srgbClr val="FFFF00"/>
                </a:highlight>
              </a:rPr>
              <a:t>samen in de naam van Jezus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002280" y="1402318"/>
            <a:ext cx="7613412" cy="3884786"/>
          </a:xfrm>
        </p:spPr>
        <p:txBody>
          <a:bodyPr/>
          <a:lstStyle/>
          <a:p>
            <a:pPr marL="0" indent="0">
              <a:buNone/>
            </a:pPr>
            <a:endParaRPr lang="nl-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sz="21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5169C2-D4C7-4902-BF6F-3D0801F50B01}"/>
              </a:ext>
            </a:extLst>
          </p:cNvPr>
          <p:cNvSpPr/>
          <p:nvPr/>
        </p:nvSpPr>
        <p:spPr>
          <a:xfrm>
            <a:off x="2150130" y="2512814"/>
            <a:ext cx="7885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NL" sz="32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nl-NL" sz="3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3206481-3B58-44AC-8739-772355E9486B}"/>
              </a:ext>
            </a:extLst>
          </p:cNvPr>
          <p:cNvSpPr txBox="1"/>
          <p:nvPr/>
        </p:nvSpPr>
        <p:spPr>
          <a:xfrm>
            <a:off x="6158621" y="1073791"/>
            <a:ext cx="4465247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samen sterk?</a:t>
            </a:r>
          </a:p>
          <a:p>
            <a:pPr algn="just"/>
            <a:endParaRPr lang="nl-NL" sz="32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samen zwak</a:t>
            </a:r>
          </a:p>
          <a:p>
            <a:pPr algn="just"/>
            <a:endParaRPr lang="nl-NL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4" descr="Alleen samen krijgen we corona onder controle - Goeree-Overflakkee">
            <a:extLst>
              <a:ext uri="{FF2B5EF4-FFF2-40B4-BE49-F238E27FC236}">
                <a16:creationId xmlns:a16="http://schemas.microsoft.com/office/drawing/2014/main" id="{70401C14-9E75-4526-BEBB-F6F970F5E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9" b="17695"/>
          <a:stretch/>
        </p:blipFill>
        <p:spPr bwMode="auto">
          <a:xfrm>
            <a:off x="236289" y="5293347"/>
            <a:ext cx="4176323" cy="14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5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EF30E"/>
            </a:gs>
            <a:gs pos="12000">
              <a:schemeClr val="accent4">
                <a:lumMod val="40000"/>
                <a:lumOff val="60000"/>
              </a:schemeClr>
            </a:gs>
            <a:gs pos="28000">
              <a:schemeClr val="accent4">
                <a:lumMod val="74000"/>
              </a:schemeClr>
            </a:gs>
            <a:gs pos="75000">
              <a:schemeClr val="accent4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10 Kids Worship Videos For Easter | Seeds Family Worship">
            <a:extLst>
              <a:ext uri="{FF2B5EF4-FFF2-40B4-BE49-F238E27FC236}">
                <a16:creationId xmlns:a16="http://schemas.microsoft.com/office/drawing/2014/main" id="{73C96EE3-47FF-4C8D-A026-36603CB66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r="13166"/>
          <a:stretch/>
        </p:blipFill>
        <p:spPr bwMode="auto">
          <a:xfrm>
            <a:off x="6157520" y="2217242"/>
            <a:ext cx="5991138" cy="448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highlight>
                  <a:srgbClr val="FFFF00"/>
                </a:highlight>
              </a:rPr>
              <a:t>samen in de naam van Jezus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002280" y="1402318"/>
            <a:ext cx="7613412" cy="3884786"/>
          </a:xfrm>
        </p:spPr>
        <p:txBody>
          <a:bodyPr/>
          <a:lstStyle/>
          <a:p>
            <a:pPr marL="0" indent="0">
              <a:buNone/>
            </a:pPr>
            <a:endParaRPr lang="nl-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sz="21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5169C2-D4C7-4902-BF6F-3D0801F50B01}"/>
              </a:ext>
            </a:extLst>
          </p:cNvPr>
          <p:cNvSpPr/>
          <p:nvPr/>
        </p:nvSpPr>
        <p:spPr>
          <a:xfrm>
            <a:off x="2150130" y="2512814"/>
            <a:ext cx="7885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NL" sz="32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nl-NL" sz="3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4B4CD0-43C7-45DF-A7C6-D7F03A9A8C0D}"/>
              </a:ext>
            </a:extLst>
          </p:cNvPr>
          <p:cNvSpPr txBox="1"/>
          <p:nvPr/>
        </p:nvSpPr>
        <p:spPr>
          <a:xfrm>
            <a:off x="257261" y="1751955"/>
            <a:ext cx="6136547" cy="255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endParaRPr lang="nl-NL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 JE KUNT JEZÉLF NIET REDDEN</a:t>
            </a:r>
          </a:p>
          <a:p>
            <a:endParaRPr lang="nl-NL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JÉZUS IS ‘REDDER VAN DE WERELD’</a:t>
            </a:r>
          </a:p>
          <a:p>
            <a:endParaRPr lang="nl-NL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1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EF30E"/>
            </a:gs>
            <a:gs pos="12000">
              <a:schemeClr val="accent4">
                <a:lumMod val="40000"/>
                <a:lumOff val="60000"/>
              </a:schemeClr>
            </a:gs>
            <a:gs pos="28000">
              <a:schemeClr val="accent4">
                <a:lumMod val="74000"/>
              </a:schemeClr>
            </a:gs>
            <a:gs pos="75000">
              <a:schemeClr val="accent4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highlight>
                  <a:srgbClr val="FFFF00"/>
                </a:highlight>
              </a:rPr>
              <a:t>je kunt jezelf niet redden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002280" y="1402318"/>
            <a:ext cx="7613412" cy="3884786"/>
          </a:xfrm>
        </p:spPr>
        <p:txBody>
          <a:bodyPr/>
          <a:lstStyle/>
          <a:p>
            <a:pPr marL="0" indent="0">
              <a:buNone/>
            </a:pPr>
            <a:endParaRPr lang="nl-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sz="21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5169C2-D4C7-4902-BF6F-3D0801F50B01}"/>
              </a:ext>
            </a:extLst>
          </p:cNvPr>
          <p:cNvSpPr/>
          <p:nvPr/>
        </p:nvSpPr>
        <p:spPr>
          <a:xfrm>
            <a:off x="2150130" y="2462480"/>
            <a:ext cx="7885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NL" sz="32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nl-NL" sz="3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4A912AD-C072-40E5-A902-F38EA226C209}"/>
              </a:ext>
            </a:extLst>
          </p:cNvPr>
          <p:cNvSpPr txBox="1"/>
          <p:nvPr/>
        </p:nvSpPr>
        <p:spPr>
          <a:xfrm>
            <a:off x="164982" y="1299410"/>
            <a:ext cx="6199464" cy="550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‘Zoekt vroeg den Heer’</a:t>
            </a:r>
          </a:p>
          <a:p>
            <a:pPr algn="just"/>
            <a:endParaRPr lang="nl-NL" sz="32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zonder God zijns weegs</a:t>
            </a:r>
          </a:p>
          <a:p>
            <a:pPr algn="just"/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‘trots, </a:t>
            </a:r>
            <a:r>
              <a:rPr lang="nl-NL" sz="3200" dirty="0" err="1">
                <a:solidFill>
                  <a:schemeClr val="bg1">
                    <a:lumMod val="95000"/>
                  </a:schemeClr>
                </a:solidFill>
              </a:rPr>
              <a:t>eigenweis</a:t>
            </a:r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 en vermetel’</a:t>
            </a:r>
          </a:p>
          <a:p>
            <a:pPr algn="just"/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geen heilstaat te forceren</a:t>
            </a:r>
          </a:p>
          <a:p>
            <a:pPr algn="just"/>
            <a:endParaRPr lang="nl-NL" sz="32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bloed gecompenseerd</a:t>
            </a:r>
          </a:p>
          <a:p>
            <a:pPr algn="just"/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Adam – Abel – </a:t>
            </a:r>
            <a:r>
              <a:rPr lang="nl-NL" sz="3200" dirty="0" err="1">
                <a:solidFill>
                  <a:schemeClr val="bg1">
                    <a:lumMod val="95000"/>
                  </a:schemeClr>
                </a:solidFill>
              </a:rPr>
              <a:t>Enos</a:t>
            </a:r>
            <a:endParaRPr lang="nl-NL" sz="32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nl-NL" sz="32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evangelie van een zielenpiet</a:t>
            </a:r>
          </a:p>
          <a:p>
            <a:pPr algn="just"/>
            <a:endParaRPr lang="nl-NL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e Cherubim! - Evangelical Endtimemachine">
            <a:extLst>
              <a:ext uri="{FF2B5EF4-FFF2-40B4-BE49-F238E27FC236}">
                <a16:creationId xmlns:a16="http://schemas.microsoft.com/office/drawing/2014/main" id="{47568437-8D54-46B1-9C70-71334823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72" y="1981670"/>
            <a:ext cx="6712016" cy="377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9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EF30E"/>
            </a:gs>
            <a:gs pos="12000">
              <a:schemeClr val="accent4">
                <a:lumMod val="40000"/>
                <a:lumOff val="60000"/>
              </a:schemeClr>
            </a:gs>
            <a:gs pos="28000">
              <a:schemeClr val="accent4">
                <a:lumMod val="74000"/>
              </a:schemeClr>
            </a:gs>
            <a:gs pos="75000">
              <a:schemeClr val="accent4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-27366"/>
            <a:ext cx="8229600" cy="1143000"/>
          </a:xfrm>
        </p:spPr>
        <p:txBody>
          <a:bodyPr/>
          <a:lstStyle/>
          <a:p>
            <a:r>
              <a:rPr lang="nl-NL" sz="4400" dirty="0">
                <a:highlight>
                  <a:srgbClr val="FFFF00"/>
                </a:highlight>
              </a:rPr>
              <a:t>Jezus is redder van de wereld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002280" y="1402318"/>
            <a:ext cx="7613412" cy="3884786"/>
          </a:xfrm>
        </p:spPr>
        <p:txBody>
          <a:bodyPr/>
          <a:lstStyle/>
          <a:p>
            <a:pPr marL="0" indent="0">
              <a:buNone/>
            </a:pPr>
            <a:endParaRPr lang="nl-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sz="21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5169C2-D4C7-4902-BF6F-3D0801F50B01}"/>
              </a:ext>
            </a:extLst>
          </p:cNvPr>
          <p:cNvSpPr/>
          <p:nvPr/>
        </p:nvSpPr>
        <p:spPr>
          <a:xfrm>
            <a:off x="2150130" y="2512814"/>
            <a:ext cx="7885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l-NL" sz="32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nl-NL" sz="3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DE75866-C215-40A3-BF5D-1B7BB11866FF}"/>
              </a:ext>
            </a:extLst>
          </p:cNvPr>
          <p:cNvSpPr txBox="1"/>
          <p:nvPr/>
        </p:nvSpPr>
        <p:spPr>
          <a:xfrm>
            <a:off x="-53133" y="1233071"/>
            <a:ext cx="6727971" cy="550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op een bepaalde manier</a:t>
            </a:r>
          </a:p>
          <a:p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niet hoé maar dát</a:t>
            </a:r>
          </a:p>
          <a:p>
            <a:endParaRPr lang="nl-NL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steeds verder bekendgemaakt</a:t>
            </a:r>
          </a:p>
          <a:p>
            <a:endParaRPr lang="nl-NL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‘waar twee, drie, vier in Gods naam…’</a:t>
            </a:r>
          </a:p>
          <a:p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cultus contra cultuur</a:t>
            </a:r>
          </a:p>
          <a:p>
            <a:endParaRPr lang="nl-NL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3200">
                <a:solidFill>
                  <a:schemeClr val="bg1">
                    <a:lumMod val="95000"/>
                  </a:schemeClr>
                </a:solidFill>
              </a:rPr>
              <a:t>vrijwillige quarantaine?</a:t>
            </a:r>
            <a:endParaRPr lang="nl-NL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3200" dirty="0">
                <a:solidFill>
                  <a:schemeClr val="bg1">
                    <a:lumMod val="95000"/>
                  </a:schemeClr>
                </a:solidFill>
              </a:rPr>
              <a:t>de mooiste stad</a:t>
            </a:r>
          </a:p>
          <a:p>
            <a:endParaRPr lang="nl-NL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Kerk Obergum | Home">
            <a:extLst>
              <a:ext uri="{FF2B5EF4-FFF2-40B4-BE49-F238E27FC236}">
                <a16:creationId xmlns:a16="http://schemas.microsoft.com/office/drawing/2014/main" id="{69BB20C2-5E11-4CE2-8281-619052A3B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20" y="1221329"/>
            <a:ext cx="5547200" cy="563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1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2459</TotalTime>
  <Words>139</Words>
  <Application>Microsoft Office PowerPoint</Application>
  <PresentationFormat>Breedbeeld</PresentationFormat>
  <Paragraphs>42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Office-thema</vt:lpstr>
      <vt:lpstr>samen in de naam van Jezus  </vt:lpstr>
      <vt:lpstr>samen in de naam van Jezus</vt:lpstr>
      <vt:lpstr>samen in de naam van Jezus</vt:lpstr>
      <vt:lpstr>je kunt jezelf niet redden</vt:lpstr>
      <vt:lpstr>Jezus is redder van de wereld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formulier om het heilig avondmaal te vieren (4)</dc:title>
  <dc:creator>Marten de Vries</dc:creator>
  <cp:lastModifiedBy>Marten de Vries</cp:lastModifiedBy>
  <cp:revision>13</cp:revision>
  <dcterms:created xsi:type="dcterms:W3CDTF">2017-06-10T18:43:56Z</dcterms:created>
  <dcterms:modified xsi:type="dcterms:W3CDTF">2020-08-22T15:10:38Z</dcterms:modified>
</cp:coreProperties>
</file>