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8"/>
  </p:notesMasterIdLst>
  <p:sldIdLst>
    <p:sldId id="256" r:id="rId2"/>
    <p:sldId id="279" r:id="rId3"/>
    <p:sldId id="277" r:id="rId4"/>
    <p:sldId id="280" r:id="rId5"/>
    <p:sldId id="282" r:id="rId6"/>
    <p:sldId id="28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62E72F0F-FC17-4029-B093-C81BB0A2C4CE}"/>
    <pc:docChg chg="modSld">
      <pc:chgData name="Marten de Vries" userId="b57cd97b251b8e03" providerId="LiveId" clId="{62E72F0F-FC17-4029-B093-C81BB0A2C4CE}" dt="2019-10-21T16:28:59.397" v="8" actId="6549"/>
      <pc:docMkLst>
        <pc:docMk/>
      </pc:docMkLst>
      <pc:sldChg chg="modSp">
        <pc:chgData name="Marten de Vries" userId="b57cd97b251b8e03" providerId="LiveId" clId="{62E72F0F-FC17-4029-B093-C81BB0A2C4CE}" dt="2019-10-21T16:28:59.397" v="8" actId="6549"/>
        <pc:sldMkLst>
          <pc:docMk/>
          <pc:sldMk cId="1845794507" sldId="280"/>
        </pc:sldMkLst>
        <pc:spChg chg="mod">
          <ac:chgData name="Marten de Vries" userId="b57cd97b251b8e03" providerId="LiveId" clId="{62E72F0F-FC17-4029-B093-C81BB0A2C4CE}" dt="2019-10-21T16:28:59.397" v="8" actId="6549"/>
          <ac:spMkLst>
            <pc:docMk/>
            <pc:sldMk cId="1845794507" sldId="280"/>
            <ac:spMk id="5" creationId="{4D40E85E-2501-485D-88D9-A3B6FD8C0554}"/>
          </ac:spMkLst>
        </pc:spChg>
      </pc:sldChg>
    </pc:docChg>
  </pc:docChgLst>
  <pc:docChgLst>
    <pc:chgData name="Marten de Vries" userId="b57cd97b251b8e03" providerId="LiveId" clId="{DA31AE2B-A26B-452B-929A-1D3B76EC2160}"/>
    <pc:docChg chg="undo redo custSel modSld">
      <pc:chgData name="Marten de Vries" userId="b57cd97b251b8e03" providerId="LiveId" clId="{DA31AE2B-A26B-452B-929A-1D3B76EC2160}" dt="2019-10-26T09:07:51.386" v="207" actId="1035"/>
      <pc:docMkLst>
        <pc:docMk/>
      </pc:docMkLst>
      <pc:sldChg chg="modSp modAnim">
        <pc:chgData name="Marten de Vries" userId="b57cd97b251b8e03" providerId="LiveId" clId="{DA31AE2B-A26B-452B-929A-1D3B76EC2160}" dt="2019-10-26T09:07:51.386" v="207" actId="1035"/>
        <pc:sldMkLst>
          <pc:docMk/>
          <pc:sldMk cId="674160136" sldId="281"/>
        </pc:sldMkLst>
        <pc:spChg chg="mod">
          <ac:chgData name="Marten de Vries" userId="b57cd97b251b8e03" providerId="LiveId" clId="{DA31AE2B-A26B-452B-929A-1D3B76EC2160}" dt="2019-10-26T09:07:51.386" v="207" actId="1035"/>
          <ac:spMkLst>
            <pc:docMk/>
            <pc:sldMk cId="674160136" sldId="281"/>
            <ac:spMk id="5" creationId="{4D40E85E-2501-485D-88D9-A3B6FD8C0554}"/>
          </ac:spMkLst>
        </pc:spChg>
        <pc:picChg chg="mod">
          <ac:chgData name="Marten de Vries" userId="b57cd97b251b8e03" providerId="LiveId" clId="{DA31AE2B-A26B-452B-929A-1D3B76EC2160}" dt="2019-10-26T09:07:45.915" v="192" actId="1038"/>
          <ac:picMkLst>
            <pc:docMk/>
            <pc:sldMk cId="674160136" sldId="281"/>
            <ac:picMk id="2052" creationId="{E405A0E5-050F-467B-983C-7471F57D5F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28601-C598-40AB-AE66-B418199215F4}" type="datetimeFigureOut">
              <a:rPr lang="nl-NL" smtClean="0"/>
              <a:t>26-10-2019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C80C3-2789-4315-BF9A-6F4D15544B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48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5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8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1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0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2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41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84" r:id="rId5"/>
    <p:sldLayoutId id="2147483690" r:id="rId6"/>
    <p:sldLayoutId id="2147483691" r:id="rId7"/>
    <p:sldLayoutId id="2147483681" r:id="rId8"/>
    <p:sldLayoutId id="2147483682" r:id="rId9"/>
    <p:sldLayoutId id="2147483683" r:id="rId10"/>
    <p:sldLayoutId id="214748368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beelding met object, apparaat&#10;&#10;Automatisch gegenereerde beschrijving">
            <a:extLst>
              <a:ext uri="{FF2B5EF4-FFF2-40B4-BE49-F238E27FC236}">
                <a16:creationId xmlns:a16="http://schemas.microsoft.com/office/drawing/2014/main" id="{1A7C55CC-48C1-445D-8CEB-594BA6E6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3740"/>
          <a:stretch/>
        </p:blipFill>
        <p:spPr>
          <a:xfrm>
            <a:off x="16" y="857257"/>
            <a:ext cx="9143984" cy="5143493"/>
          </a:xfrm>
          <a:prstGeom prst="rect">
            <a:avLst/>
          </a:prstGeom>
        </p:spPr>
      </p:pic>
      <p:pic>
        <p:nvPicPr>
          <p:cNvPr id="1032" name="Picture 8" descr="Gerelateerde afbeelding">
            <a:extLst>
              <a:ext uri="{FF2B5EF4-FFF2-40B4-BE49-F238E27FC236}">
                <a16:creationId xmlns:a16="http://schemas.microsoft.com/office/drawing/2014/main" id="{21A73D9B-8076-46CC-8CE7-7BFFD245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" y="0"/>
            <a:ext cx="9122735" cy="562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997" y="2213649"/>
            <a:ext cx="4089395" cy="243070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454" y="2338578"/>
            <a:ext cx="3840480" cy="2180844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97B58-7B85-45F3-9860-546C909BA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366" y="2338578"/>
            <a:ext cx="3840480" cy="1504365"/>
          </a:xfrm>
        </p:spPr>
        <p:txBody>
          <a:bodyPr>
            <a:normAutofit fontScale="90000"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Ik zag</a:t>
            </a:r>
            <a:br>
              <a:rPr lang="nl-NL" sz="4400" dirty="0">
                <a:solidFill>
                  <a:srgbClr val="FF0000"/>
                </a:solidFill>
              </a:rPr>
            </a:br>
            <a:r>
              <a:rPr lang="nl-NL" sz="4400" dirty="0">
                <a:solidFill>
                  <a:srgbClr val="FF0000"/>
                </a:solidFill>
              </a:rPr>
              <a:t>twee beren…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0D6445-6D85-4535-9E1C-3E488C54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454" y="3771013"/>
            <a:ext cx="3840480" cy="822251"/>
          </a:xfrm>
        </p:spPr>
        <p:txBody>
          <a:bodyPr>
            <a:normAutofit lnSpcReduction="10000"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preek over</a:t>
            </a:r>
          </a:p>
          <a:p>
            <a:r>
              <a:rPr lang="nl-NL" sz="2400" dirty="0">
                <a:solidFill>
                  <a:srgbClr val="0070C0"/>
                </a:solidFill>
              </a:rPr>
              <a:t>II Koningen 2,23-25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514F736-CA16-4617-9371-96D44AC9981C}"/>
              </a:ext>
            </a:extLst>
          </p:cNvPr>
          <p:cNvSpPr/>
          <p:nvPr/>
        </p:nvSpPr>
        <p:spPr>
          <a:xfrm>
            <a:off x="653381" y="4860487"/>
            <a:ext cx="84197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highlight>
                  <a:srgbClr val="800080"/>
                </a:highlight>
              </a:rPr>
              <a:t>Martyriakerk </a:t>
            </a:r>
            <a:r>
              <a:rPr lang="nl-NL" i="1" dirty="0">
                <a:solidFill>
                  <a:schemeClr val="bg1"/>
                </a:solidFill>
                <a:highlight>
                  <a:srgbClr val="800080"/>
                </a:highlight>
              </a:rPr>
              <a:t>[Bedum];</a:t>
            </a:r>
            <a:endParaRPr lang="nl-NL" sz="2400" i="1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r>
              <a:rPr lang="nl-NL" sz="2400" dirty="0">
                <a:solidFill>
                  <a:schemeClr val="bg1"/>
                </a:solidFill>
                <a:highlight>
                  <a:srgbClr val="800080"/>
                </a:highlight>
              </a:rPr>
              <a:t>De Levensbron </a:t>
            </a:r>
            <a:r>
              <a:rPr lang="nl-NL" i="1" dirty="0">
                <a:solidFill>
                  <a:schemeClr val="bg1"/>
                </a:solidFill>
                <a:highlight>
                  <a:srgbClr val="800080"/>
                </a:highlight>
              </a:rPr>
              <a:t>[Ten Boer];</a:t>
            </a:r>
            <a:endParaRPr lang="nl-NL" sz="2400" i="1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r>
              <a:rPr lang="nl-NL" sz="2400" dirty="0" err="1">
                <a:solidFill>
                  <a:schemeClr val="bg1"/>
                </a:solidFill>
                <a:highlight>
                  <a:srgbClr val="800080"/>
                </a:highlight>
              </a:rPr>
              <a:t>Columnakerk</a:t>
            </a:r>
            <a:r>
              <a:rPr lang="nl-NL" sz="2400" dirty="0">
                <a:solidFill>
                  <a:schemeClr val="bg1"/>
                </a:solidFill>
                <a:highlight>
                  <a:srgbClr val="800080"/>
                </a:highlight>
              </a:rPr>
              <a:t> </a:t>
            </a:r>
            <a:r>
              <a:rPr lang="nl-NL" i="1" dirty="0">
                <a:solidFill>
                  <a:schemeClr val="bg1"/>
                </a:solidFill>
                <a:highlight>
                  <a:srgbClr val="800080"/>
                </a:highlight>
              </a:rPr>
              <a:t>[Groningen], </a:t>
            </a:r>
            <a:r>
              <a:rPr lang="nl-NL" sz="2400" i="1" dirty="0">
                <a:solidFill>
                  <a:schemeClr val="bg1"/>
                </a:solidFill>
              </a:rPr>
              <a:t>		</a:t>
            </a:r>
            <a:r>
              <a:rPr lang="nl-NL" sz="2400" dirty="0">
                <a:solidFill>
                  <a:schemeClr val="bg1"/>
                </a:solidFill>
                <a:highlight>
                  <a:srgbClr val="800080"/>
                </a:highlight>
              </a:rPr>
              <a:t>20 oktober 2019</a:t>
            </a:r>
          </a:p>
          <a:p>
            <a:endParaRPr lang="nl-NL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algn="r"/>
            <a:r>
              <a:rPr lang="nl-NL" sz="2400" dirty="0">
                <a:solidFill>
                  <a:schemeClr val="bg1"/>
                </a:solidFill>
                <a:highlight>
                  <a:srgbClr val="FF0000"/>
                </a:highlight>
              </a:rPr>
              <a:t>ds. Marten de Vries</a:t>
            </a:r>
          </a:p>
        </p:txBody>
      </p:sp>
    </p:spTree>
    <p:extLst>
      <p:ext uri="{BB962C8B-B14F-4D97-AF65-F5344CB8AC3E}">
        <p14:creationId xmlns:p14="http://schemas.microsoft.com/office/powerpoint/2010/main" val="11433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beelding met object, apparaat&#10;&#10;Automatisch gegenereerde beschrijving">
            <a:extLst>
              <a:ext uri="{FF2B5EF4-FFF2-40B4-BE49-F238E27FC236}">
                <a16:creationId xmlns:a16="http://schemas.microsoft.com/office/drawing/2014/main" id="{1A7C55CC-48C1-445D-8CEB-594BA6E6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3740"/>
          <a:stretch/>
        </p:blipFill>
        <p:spPr>
          <a:xfrm>
            <a:off x="210392" y="187387"/>
            <a:ext cx="8758348" cy="64157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597B58-7B85-45F3-9860-546C909B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</a:rPr>
              <a:t>ik zag twee beren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D40E85E-2501-485D-88D9-A3B6FD8C0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4425950" cy="3749040"/>
          </a:xfrm>
        </p:spPr>
        <p:txBody>
          <a:bodyPr/>
          <a:lstStyle/>
          <a:p>
            <a:r>
              <a:rPr lang="nl-NL" sz="3200" dirty="0"/>
              <a:t>kleinzielig; zinloos geweld</a:t>
            </a:r>
          </a:p>
          <a:p>
            <a:r>
              <a:rPr lang="nl-NL" sz="3200" dirty="0"/>
              <a:t>vragen staat vrij</a:t>
            </a:r>
          </a:p>
          <a:p>
            <a:endParaRPr lang="nl-NL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161A020D-307A-4498-8DA8-9E0797CCD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2"/>
          <a:stretch/>
        </p:blipFill>
        <p:spPr bwMode="auto">
          <a:xfrm>
            <a:off x="5214958" y="2281806"/>
            <a:ext cx="3800557" cy="438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8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beelding met object, apparaat&#10;&#10;Automatisch gegenereerde beschrijving">
            <a:extLst>
              <a:ext uri="{FF2B5EF4-FFF2-40B4-BE49-F238E27FC236}">
                <a16:creationId xmlns:a16="http://schemas.microsoft.com/office/drawing/2014/main" id="{1A7C55CC-48C1-445D-8CEB-594BA6E6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3740"/>
          <a:stretch/>
        </p:blipFill>
        <p:spPr>
          <a:xfrm>
            <a:off x="210392" y="242761"/>
            <a:ext cx="8682755" cy="63603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597B58-7B85-45F3-9860-546C909B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</a:rPr>
              <a:t>ik zag twee beren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D40E85E-2501-485D-88D9-A3B6FD8C0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4337050" cy="3749040"/>
          </a:xfrm>
        </p:spPr>
        <p:txBody>
          <a:bodyPr/>
          <a:lstStyle/>
          <a:p>
            <a:pPr lvl="0"/>
            <a:r>
              <a:rPr lang="nl-NL" sz="32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ik hoor die jongens</a:t>
            </a:r>
            <a:endParaRPr lang="nl-NL" sz="3200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lvl="0"/>
            <a:r>
              <a:rPr lang="nl-NL" sz="32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ik zie die beren</a:t>
            </a:r>
            <a:endParaRPr lang="nl-NL" sz="3200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lvl="0"/>
            <a:r>
              <a:rPr lang="nl-NL" sz="32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ik denk aan Jezus</a:t>
            </a:r>
            <a:endParaRPr lang="nl-NL" sz="3200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endParaRPr lang="nl-NL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2DB23C1-24B7-4673-9872-5BFEC6A1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59" y="3395244"/>
            <a:ext cx="4243849" cy="318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beelding met object, apparaat&#10;&#10;Automatisch gegenereerde beschrijving">
            <a:extLst>
              <a:ext uri="{FF2B5EF4-FFF2-40B4-BE49-F238E27FC236}">
                <a16:creationId xmlns:a16="http://schemas.microsoft.com/office/drawing/2014/main" id="{1A7C55CC-48C1-445D-8CEB-594BA6E6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3740"/>
          <a:stretch/>
        </p:blipFill>
        <p:spPr>
          <a:xfrm>
            <a:off x="210392" y="242761"/>
            <a:ext cx="8811688" cy="645478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EECEB49E-F9AB-4E54-82B5-BF41B9AE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22" y="1785863"/>
            <a:ext cx="4862930" cy="364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597B58-7B85-45F3-9860-546C909B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ik hoor die jongens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D40E85E-2501-485D-88D9-A3B6FD8C0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2545080"/>
            <a:ext cx="6464300" cy="3749040"/>
          </a:xfrm>
        </p:spPr>
        <p:txBody>
          <a:bodyPr>
            <a:normAutofit/>
          </a:bodyPr>
          <a:lstStyle/>
          <a:p>
            <a:r>
              <a:rPr lang="nl-NL" sz="3200" dirty="0"/>
              <a:t>ze komen uit Betel…</a:t>
            </a:r>
          </a:p>
          <a:p>
            <a:r>
              <a:rPr lang="nl-NL" sz="3200" dirty="0"/>
              <a:t>ongelikte beren</a:t>
            </a:r>
          </a:p>
          <a:p>
            <a:r>
              <a:rPr lang="nl-NL" sz="3200" dirty="0"/>
              <a:t>gehoord over Elia</a:t>
            </a:r>
          </a:p>
          <a:p>
            <a:r>
              <a:rPr lang="nl-NL" sz="3200"/>
              <a:t>teringlijer</a:t>
            </a:r>
            <a:r>
              <a:rPr lang="nl-NL" sz="3200" dirty="0"/>
              <a:t>!</a:t>
            </a:r>
          </a:p>
          <a:p>
            <a:r>
              <a:rPr lang="nl-NL" sz="3200" dirty="0"/>
              <a:t>vlieg op!</a:t>
            </a:r>
          </a:p>
          <a:p>
            <a:r>
              <a:rPr lang="nl-NL" sz="3200" dirty="0" err="1"/>
              <a:t>you</a:t>
            </a:r>
            <a:r>
              <a:rPr lang="nl-NL" sz="3200" dirty="0"/>
              <a:t> </a:t>
            </a:r>
            <a:r>
              <a:rPr lang="nl-NL" sz="3200" dirty="0" err="1"/>
              <a:t>don’t</a:t>
            </a:r>
            <a:r>
              <a:rPr lang="nl-NL" sz="3200" dirty="0"/>
              <a:t> </a:t>
            </a:r>
            <a:r>
              <a:rPr lang="nl-NL" sz="3200" dirty="0" err="1"/>
              <a:t>know</a:t>
            </a:r>
            <a:r>
              <a:rPr lang="nl-NL" sz="3200" dirty="0"/>
              <a:t> </a:t>
            </a:r>
            <a:r>
              <a:rPr lang="nl-NL" sz="3200" dirty="0" err="1"/>
              <a:t>how</a:t>
            </a:r>
            <a:r>
              <a:rPr lang="nl-NL" sz="3200" dirty="0"/>
              <a:t> </a:t>
            </a:r>
            <a:r>
              <a:rPr lang="nl-NL" sz="3200" dirty="0" err="1"/>
              <a:t>blessed</a:t>
            </a:r>
            <a:r>
              <a:rPr lang="nl-NL" sz="3200" dirty="0"/>
              <a:t> </a:t>
            </a:r>
            <a:r>
              <a:rPr lang="nl-NL" sz="3200" dirty="0" err="1"/>
              <a:t>you</a:t>
            </a:r>
            <a:r>
              <a:rPr lang="nl-NL" sz="3200" dirty="0"/>
              <a:t> are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57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beelding met object, apparaat&#10;&#10;Automatisch gegenereerde beschrijving">
            <a:extLst>
              <a:ext uri="{FF2B5EF4-FFF2-40B4-BE49-F238E27FC236}">
                <a16:creationId xmlns:a16="http://schemas.microsoft.com/office/drawing/2014/main" id="{1A7C55CC-48C1-445D-8CEB-594BA6E6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3740"/>
          <a:stretch/>
        </p:blipFill>
        <p:spPr>
          <a:xfrm>
            <a:off x="272072" y="250381"/>
            <a:ext cx="8666188" cy="63482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597B58-7B85-45F3-9860-546C909B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ik zie die beren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D40E85E-2501-485D-88D9-A3B6FD8C0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480" y="3474720"/>
            <a:ext cx="6673850" cy="3046106"/>
          </a:xfrm>
        </p:spPr>
        <p:txBody>
          <a:bodyPr>
            <a:normAutofit/>
          </a:bodyPr>
          <a:lstStyle/>
          <a:p>
            <a:r>
              <a:rPr lang="nl-NL" sz="3200" dirty="0"/>
              <a:t>niet zomaar een scheldpartijtje</a:t>
            </a:r>
          </a:p>
          <a:p>
            <a:r>
              <a:rPr lang="nl-NL" sz="3200" dirty="0"/>
              <a:t>God een berin of leeuwin</a:t>
            </a:r>
          </a:p>
          <a:p>
            <a:r>
              <a:rPr lang="nl-NL" sz="3200" dirty="0"/>
              <a:t>Jericho leven, Betel dood</a:t>
            </a:r>
          </a:p>
          <a:p>
            <a:r>
              <a:rPr lang="nl-NL" sz="3200" dirty="0"/>
              <a:t>ruimte voor het evangelie</a:t>
            </a:r>
          </a:p>
          <a:p>
            <a:r>
              <a:rPr lang="nl-NL" sz="3200" dirty="0"/>
              <a:t>lijken als wake up call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EF70F9E-E540-4773-BC42-C238C27E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19" y="342900"/>
            <a:ext cx="4175761" cy="31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1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beelding met object, apparaat&#10;&#10;Automatisch gegenereerde beschrijving">
            <a:extLst>
              <a:ext uri="{FF2B5EF4-FFF2-40B4-BE49-F238E27FC236}">
                <a16:creationId xmlns:a16="http://schemas.microsoft.com/office/drawing/2014/main" id="{1A7C55CC-48C1-445D-8CEB-594BA6E6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3740"/>
          <a:stretch/>
        </p:blipFill>
        <p:spPr>
          <a:xfrm>
            <a:off x="204256" y="90361"/>
            <a:ext cx="8735488" cy="63989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597B58-7B85-45F3-9860-546C909B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ik denk aan Jezus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D40E85E-2501-485D-88D9-A3B6FD8C0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099" y="1877652"/>
            <a:ext cx="6026586" cy="3749040"/>
          </a:xfrm>
        </p:spPr>
        <p:txBody>
          <a:bodyPr/>
          <a:lstStyle/>
          <a:p>
            <a:r>
              <a:rPr lang="nl-NL" sz="3200" dirty="0"/>
              <a:t>Hij liét zich vervloeken</a:t>
            </a:r>
          </a:p>
          <a:p>
            <a:r>
              <a:rPr lang="nl-NL" sz="3200" dirty="0"/>
              <a:t>zegenen in plaats van vervloeken</a:t>
            </a:r>
          </a:p>
          <a:p>
            <a:r>
              <a:rPr lang="nl-NL" sz="3200" dirty="0"/>
              <a:t>méér dan ‘onze lieve Heer’</a:t>
            </a:r>
          </a:p>
          <a:p>
            <a:r>
              <a:rPr lang="nl-NL" sz="3200" dirty="0"/>
              <a:t>wonder boven wonder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2" name="Picture 4" descr="Afbeeldingsresultaat voor kleuteridee jezus lam van god">
            <a:extLst>
              <a:ext uri="{FF2B5EF4-FFF2-40B4-BE49-F238E27FC236}">
                <a16:creationId xmlns:a16="http://schemas.microsoft.com/office/drawing/2014/main" id="{E405A0E5-050F-467B-983C-7471F57D5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28363" r="11378" b="2384"/>
          <a:stretch/>
        </p:blipFill>
        <p:spPr bwMode="auto">
          <a:xfrm>
            <a:off x="5399088" y="2342367"/>
            <a:ext cx="3417452" cy="4090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244138"/>
      </a:dk2>
      <a:lt2>
        <a:srgbClr val="F0ECEC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B1756F"/>
      </a:hlink>
      <a:folHlink>
        <a:srgbClr val="878787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124</Words>
  <Application>Microsoft Office PowerPoint</Application>
  <PresentationFormat>Diavoorstelling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Calibri</vt:lpstr>
      <vt:lpstr>Garamond</vt:lpstr>
      <vt:lpstr>SavonVTI</vt:lpstr>
      <vt:lpstr>Ik zag twee beren…</vt:lpstr>
      <vt:lpstr>ik zag twee beren</vt:lpstr>
      <vt:lpstr>ik zag twee beren</vt:lpstr>
      <vt:lpstr>ik hoor die jongens</vt:lpstr>
      <vt:lpstr>ik zie die beren</vt:lpstr>
      <vt:lpstr>ik denk aan Jezus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beren</dc:title>
  <dc:creator>Marten de Vries</dc:creator>
  <cp:lastModifiedBy>Marten de Vries</cp:lastModifiedBy>
  <cp:revision>2</cp:revision>
  <dcterms:created xsi:type="dcterms:W3CDTF">2019-10-17T10:56:50Z</dcterms:created>
  <dcterms:modified xsi:type="dcterms:W3CDTF">2019-10-26T09:07:56Z</dcterms:modified>
</cp:coreProperties>
</file>