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65" r:id="rId5"/>
    <p:sldId id="277" r:id="rId6"/>
    <p:sldId id="272" r:id="rId7"/>
    <p:sldId id="271" r:id="rId8"/>
    <p:sldId id="273" r:id="rId9"/>
    <p:sldId id="276" r:id="rId10"/>
    <p:sldId id="274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518E"/>
    <a:srgbClr val="A8A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0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988877-BF62-4B45-AAEA-9CF2F517A3E5}" type="datetime1">
              <a:rPr lang="nl" smtClean="0"/>
              <a:t>25-9-2020</a:t>
            </a:fld>
            <a:endParaRPr lang="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nl" smtClean="0"/>
              <a:t>‹nr.›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D6D3C4-EF76-44AA-8951-B4C86B6745A9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 noProof="0" dirty="0"/>
              <a:t>Klik om de tekststijlen van het model te bewerken</a:t>
            </a:r>
          </a:p>
          <a:p>
            <a:pPr lvl="1" rtl="0"/>
            <a:r>
              <a:rPr lang="nl" noProof="0" dirty="0"/>
              <a:t>Tweede niveau</a:t>
            </a:r>
          </a:p>
          <a:p>
            <a:pPr lvl="2" rtl="0"/>
            <a:r>
              <a:rPr lang="nl" noProof="0" dirty="0"/>
              <a:t>Derde niveau</a:t>
            </a:r>
          </a:p>
          <a:p>
            <a:pPr lvl="3" rtl="0"/>
            <a:r>
              <a:rPr lang="nl" noProof="0" dirty="0"/>
              <a:t>Vierde niveau</a:t>
            </a:r>
          </a:p>
          <a:p>
            <a:pPr lvl="4" rtl="0"/>
            <a:r>
              <a:rPr lang="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nl" smtClean="0"/>
              <a:t>1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91931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6E4A24-7E9D-43E7-942C-FBA4F56BBE89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62101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4862F1-2E27-49E5-8424-7FF896E2159E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903E35-8C65-4586-9DE4-2607F4F034E7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" noProof="0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F0A181-24AF-4DC8-B691-35BD4ED297B8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AA70E2-A0EC-402E-BD30-81BB442D9C46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1659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41659" y="4589465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145C-9432-41C9-810A-25384B3B389B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A526EB-0A28-4AC4-B9C2-EDF5BB5377FC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1" cy="114300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62100" y="2193927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98920" y="2193927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C5E4A6-D578-47E4-B349-6710EC975B0B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E912F3-4E66-49A3-9CE2-FF564287262F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407AB-08E2-468D-971A-436788F1EF06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78905" y="987427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2F2F2-9B10-48BA-B50D-9763E5F62E66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" noProof="0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34879C-7242-41E6-B9C9-5054F017D9CF}" type="datetime1">
              <a:rPr lang="nl" noProof="0" smtClean="0"/>
              <a:t>25-9-2020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324101" y="365127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62101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 noProof="0" dirty="0"/>
              <a:t>Klik om de tekststijlen van het model te bewerken</a:t>
            </a:r>
          </a:p>
          <a:p>
            <a:pPr lvl="1" rtl="0"/>
            <a:r>
              <a:rPr lang="nl" noProof="0" dirty="0"/>
              <a:t>Tweede niveau</a:t>
            </a:r>
          </a:p>
          <a:p>
            <a:pPr lvl="2" rtl="0"/>
            <a:r>
              <a:rPr lang="nl" noProof="0" dirty="0"/>
              <a:t>Derde niveau</a:t>
            </a:r>
          </a:p>
          <a:p>
            <a:pPr lvl="3" rtl="0"/>
            <a:r>
              <a:rPr lang="nl" noProof="0" dirty="0"/>
              <a:t>Vierde niveau</a:t>
            </a:r>
          </a:p>
          <a:p>
            <a:pPr lvl="4" rtl="0"/>
            <a:r>
              <a:rPr lang="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562101" y="6356352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D9154C6-CAD0-40B9-96F9-06BE2A2B1D9E}" type="datetime1">
              <a:rPr lang="nl-NL" noProof="0" smtClean="0"/>
              <a:t>25-9-2020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nl" noProof="0" smtClean="0"/>
              <a:pPr rtl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9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100"/>
                    </a14:imgEffect>
                    <a14:imgEffect>
                      <a14:saturation sat="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Little Maid From Israel, a Leper, and a Miracle - Life, Hope &amp; Truth">
            <a:extLst>
              <a:ext uri="{FF2B5EF4-FFF2-40B4-BE49-F238E27FC236}">
                <a16:creationId xmlns:a16="http://schemas.microsoft.com/office/drawing/2014/main" id="{431C6AC4-FBD2-4943-8BC9-F3CB346A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40" y="204874"/>
            <a:ext cx="4151455" cy="58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White">
          <a:xfrm>
            <a:off x="1953935" y="369115"/>
            <a:ext cx="6858000" cy="1493242"/>
          </a:xfrm>
          <a:gradFill>
            <a:gsLst>
              <a:gs pos="8000">
                <a:schemeClr val="accent4">
                  <a:lumMod val="40000"/>
                  <a:lumOff val="60000"/>
                </a:schemeClr>
              </a:gs>
              <a:gs pos="54790">
                <a:srgbClr val="B5D2EC"/>
              </a:gs>
              <a:gs pos="97945">
                <a:schemeClr val="accent1">
                  <a:lumMod val="30000"/>
                  <a:lumOff val="70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r>
              <a:rPr lang="nl-NL" sz="6600" dirty="0"/>
              <a:t>zo simpel is het!</a:t>
            </a:r>
            <a:endParaRPr lang="nl" sz="66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006679" y="2332139"/>
            <a:ext cx="8145710" cy="4328720"/>
          </a:xfrm>
        </p:spPr>
        <p:txBody>
          <a:bodyPr rtlCol="0">
            <a:normAutofit fontScale="92500" lnSpcReduction="20000"/>
          </a:bodyPr>
          <a:lstStyle/>
          <a:p>
            <a:pPr algn="l" rtl="0"/>
            <a:r>
              <a:rPr lang="nl-NL" sz="4300" dirty="0">
                <a:solidFill>
                  <a:schemeClr val="bg1"/>
                </a:solidFill>
              </a:rPr>
              <a:t>  	</a:t>
            </a:r>
            <a:r>
              <a:rPr lang="nl-NL" sz="4300" dirty="0">
                <a:solidFill>
                  <a:schemeClr val="bg1"/>
                </a:solidFill>
                <a:highlight>
                  <a:srgbClr val="000080"/>
                </a:highlight>
              </a:rPr>
              <a:t>      p</a:t>
            </a:r>
            <a:r>
              <a:rPr lang="nl" sz="4300" dirty="0">
                <a:solidFill>
                  <a:schemeClr val="bg1"/>
                </a:solidFill>
                <a:highlight>
                  <a:srgbClr val="000080"/>
                </a:highlight>
              </a:rPr>
              <a:t>reek over II Koningen 5</a:t>
            </a:r>
          </a:p>
          <a:p>
            <a:pPr rtl="0"/>
            <a:endParaRPr lang="nl" sz="3200" dirty="0"/>
          </a:p>
          <a:p>
            <a:pPr rtl="0"/>
            <a:endParaRPr lang="nl" sz="3200" dirty="0"/>
          </a:p>
          <a:p>
            <a:pPr algn="l" rtl="0"/>
            <a:r>
              <a:rPr lang="nl" sz="3200" dirty="0">
                <a:solidFill>
                  <a:srgbClr val="0070C0"/>
                </a:solidFill>
              </a:rPr>
              <a:t>Martyriakerk Bedum</a:t>
            </a:r>
            <a:r>
              <a:rPr lang="nl" sz="3200" dirty="0"/>
              <a:t>, </a:t>
            </a:r>
          </a:p>
          <a:p>
            <a:pPr algn="l" rtl="0"/>
            <a:r>
              <a:rPr lang="nl" sz="3200" dirty="0"/>
              <a:t>27 september </a:t>
            </a:r>
            <a:r>
              <a:rPr lang="nl-NL" sz="3200" dirty="0"/>
              <a:t>2020 09:30</a:t>
            </a:r>
          </a:p>
          <a:p>
            <a:pPr algn="l" rtl="0"/>
            <a:endParaRPr lang="nl-NL" sz="3200" dirty="0"/>
          </a:p>
          <a:p>
            <a:pPr algn="l" rtl="0"/>
            <a:r>
              <a:rPr lang="nl-NL" sz="2200" i="1" dirty="0"/>
              <a:t>https://kerkdienstgemist.nl/stations/1379#.WAnH1ySxVPa</a:t>
            </a:r>
          </a:p>
          <a:p>
            <a:pPr algn="l" rtl="0"/>
            <a:endParaRPr lang="nl-NL" sz="3200" dirty="0"/>
          </a:p>
          <a:p>
            <a:pPr algn="r" rtl="0"/>
            <a:r>
              <a:rPr lang="nl-NL" sz="3200" dirty="0"/>
              <a:t>ds Marten de Vries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8DA6E-7A42-4A1A-8029-D3A2488E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714" y="365127"/>
            <a:ext cx="3355246" cy="1325563"/>
          </a:xfrm>
          <a:gradFill>
            <a:gsLst>
              <a:gs pos="8000">
                <a:schemeClr val="accent4">
                  <a:lumMod val="40000"/>
                  <a:lumOff val="60000"/>
                </a:schemeClr>
              </a:gs>
              <a:gs pos="54790">
                <a:srgbClr val="B5D2EC"/>
              </a:gs>
              <a:gs pos="97945">
                <a:schemeClr val="accent1">
                  <a:lumMod val="30000"/>
                  <a:lumOff val="70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nl-NL" dirty="0"/>
              <a:t>meisje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5E59A-238A-4CEC-9CFE-9E3D7905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268" y="2421244"/>
            <a:ext cx="9791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err="1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lockdown</a:t>
            </a:r>
            <a:endParaRPr lang="nl-NL" sz="4000" dirty="0">
              <a:solidFill>
                <a:srgbClr val="005EA4"/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nl-NL" sz="4000" dirty="0">
              <a:solidFill>
                <a:srgbClr val="005EA4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gelooft</a:t>
            </a:r>
          </a:p>
          <a:p>
            <a:pPr marL="0" indent="0">
              <a:buNone/>
            </a:pPr>
            <a:endParaRPr lang="nl-NL" sz="4000" dirty="0">
              <a:solidFill>
                <a:srgbClr val="005EA4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profeet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16F67E-B123-40B6-8031-E2E9984E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63" y="665304"/>
            <a:ext cx="8612521" cy="60490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9AA8D-F9A2-4728-B6BB-4952536D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68" y="365127"/>
            <a:ext cx="3355597" cy="1325563"/>
          </a:xfrm>
          <a:gradFill>
            <a:gsLst>
              <a:gs pos="8000">
                <a:schemeClr val="accent4">
                  <a:lumMod val="40000"/>
                  <a:lumOff val="60000"/>
                </a:schemeClr>
              </a:gs>
              <a:gs pos="54790">
                <a:srgbClr val="B5D2EC"/>
              </a:gs>
              <a:gs pos="97945">
                <a:schemeClr val="accent1">
                  <a:lumMod val="30000"/>
                  <a:lumOff val="70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nl-NL" dirty="0"/>
              <a:t>koning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51E8910-E8E1-4C6D-81D0-E79F18EA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033" y="2404466"/>
            <a:ext cx="27346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topgeneraal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goud</a:t>
            </a:r>
          </a:p>
          <a:p>
            <a:endParaRPr lang="nl-NL" sz="4000" dirty="0">
              <a:solidFill>
                <a:srgbClr val="005EA4"/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depri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hachje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CF112F2-FE4A-4921-A57C-2E7F20F06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0" y="1350234"/>
            <a:ext cx="6916711" cy="48579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CECC6-40CD-412F-BB03-EF2DE15D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529" y="365127"/>
            <a:ext cx="3296875" cy="1325563"/>
          </a:xfrm>
          <a:gradFill>
            <a:gsLst>
              <a:gs pos="8000">
                <a:schemeClr val="accent4">
                  <a:lumMod val="40000"/>
                  <a:lumOff val="60000"/>
                </a:schemeClr>
              </a:gs>
              <a:gs pos="54790">
                <a:srgbClr val="B5D2EC"/>
              </a:gs>
              <a:gs pos="97945">
                <a:schemeClr val="accent1">
                  <a:lumMod val="30000"/>
                  <a:lumOff val="70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nl-NL" dirty="0"/>
              <a:t>generaal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6BE32F1F-8153-42CC-B0B6-97C04A33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1" y="1968238"/>
            <a:ext cx="9791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quarantaine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poen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stinkrivier</a:t>
            </a:r>
          </a:p>
          <a:p>
            <a:endParaRPr lang="nl-NL" sz="4000" dirty="0">
              <a:solidFill>
                <a:srgbClr val="005EA4"/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gelooft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onbetaalbaar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A3AEE1-CDA5-463F-B29B-F0E0DB693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54" y="1014714"/>
            <a:ext cx="8651846" cy="6076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78800-962F-4879-9803-9CAD3FF3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452" y="365127"/>
            <a:ext cx="3338820" cy="1325563"/>
          </a:xfrm>
          <a:gradFill>
            <a:gsLst>
              <a:gs pos="8000">
                <a:schemeClr val="accent4">
                  <a:lumMod val="40000"/>
                  <a:lumOff val="60000"/>
                </a:schemeClr>
              </a:gs>
              <a:gs pos="54790">
                <a:srgbClr val="B5D2EC"/>
              </a:gs>
              <a:gs pos="97945">
                <a:schemeClr val="accent1">
                  <a:lumMod val="30000"/>
                  <a:lumOff val="70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nl-NL" dirty="0"/>
              <a:t>profeet</a:t>
            </a:r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249D66C5-0FB4-4C57-800D-2E666F9E1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025" y="1943071"/>
            <a:ext cx="3914776" cy="4351338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wonderen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forwarden</a:t>
            </a:r>
          </a:p>
          <a:p>
            <a:endParaRPr lang="nl-NL" sz="4000" dirty="0">
              <a:solidFill>
                <a:srgbClr val="005EA4"/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leren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gratis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kans</a:t>
            </a:r>
          </a:p>
          <a:p>
            <a:endParaRPr lang="nl-NL" dirty="0">
              <a:latin typeface="Arial Narrow" panose="020B0606020202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7E20EBA-30EC-42D7-9449-67F493189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7"/>
          <a:stretch/>
        </p:blipFill>
        <p:spPr bwMode="auto">
          <a:xfrm>
            <a:off x="1251641" y="183821"/>
            <a:ext cx="4592428" cy="6670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1E757-B0B7-49E6-AAB8-5F75C3D7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919" y="365127"/>
            <a:ext cx="3313652" cy="1325563"/>
          </a:xfrm>
          <a:gradFill>
            <a:gsLst>
              <a:gs pos="8000">
                <a:schemeClr val="accent4">
                  <a:lumMod val="40000"/>
                  <a:lumOff val="60000"/>
                </a:schemeClr>
              </a:gs>
              <a:gs pos="54790">
                <a:srgbClr val="B5D2EC"/>
              </a:gs>
              <a:gs pos="97945">
                <a:schemeClr val="accent1">
                  <a:lumMod val="30000"/>
                  <a:lumOff val="70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nl-NL" dirty="0"/>
              <a:t>knecht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20612A-D2DF-4BEA-B9E8-858AE3709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terugreis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alweer</a:t>
            </a:r>
          </a:p>
          <a:p>
            <a:endParaRPr lang="nl-NL" sz="4000" dirty="0">
              <a:solidFill>
                <a:srgbClr val="005EA4"/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l-NL" sz="4000" dirty="0" err="1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koeiig</a:t>
            </a:r>
            <a:endParaRPr lang="nl-NL" sz="4000" dirty="0">
              <a:solidFill>
                <a:srgbClr val="005EA4"/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thuisisolatie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EA4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genade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3F9E0C0-D219-43DB-8EE1-8C257586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80" y="1510019"/>
            <a:ext cx="8545607" cy="6002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_Jésus prêche à Nazareth">
            <a:extLst>
              <a:ext uri="{FF2B5EF4-FFF2-40B4-BE49-F238E27FC236}">
                <a16:creationId xmlns:a16="http://schemas.microsoft.com/office/drawing/2014/main" id="{D5AD4F2E-19A6-42C5-9386-A8CAE894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9" y="797087"/>
            <a:ext cx="7650582" cy="57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D5F6E0-C78E-49AB-8807-C9D9AD85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641" y="365127"/>
            <a:ext cx="3355597" cy="1325563"/>
          </a:xfrm>
          <a:gradFill>
            <a:gsLst>
              <a:gs pos="8000">
                <a:schemeClr val="accent4">
                  <a:lumMod val="40000"/>
                  <a:lumOff val="60000"/>
                </a:schemeClr>
              </a:gs>
              <a:gs pos="54790">
                <a:srgbClr val="B5D2EC"/>
              </a:gs>
              <a:gs pos="97945">
                <a:schemeClr val="accent1">
                  <a:lumMod val="30000"/>
                  <a:lumOff val="70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nl-NL" dirty="0"/>
              <a:t>ik…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6AC8CF-D164-4427-9363-71788A4FB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000" dirty="0">
                <a:solidFill>
                  <a:srgbClr val="00518E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geloven als een kind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18E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Albanese jeugd nodig</a:t>
            </a:r>
          </a:p>
          <a:p>
            <a:endParaRPr lang="nl-NL" sz="4000" dirty="0">
              <a:solidFill>
                <a:srgbClr val="00518E"/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00518E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vatbaar zijn we allemaal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18E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Jezus heeft betaald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518E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er gaat niets boven…</a:t>
            </a:r>
          </a:p>
          <a:p>
            <a:endParaRPr lang="nl-NL" dirty="0">
              <a:solidFill>
                <a:srgbClr val="00518E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434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ntwerpsjabloon Cloud skipp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6288_TF03460508" id="{B46B1EEE-9AE6-4639-89BA-C3F98904C3F1}" vid="{78245865-E087-436A-A6FE-211F1BACEC0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metadata/properties"/>
    <ds:schemaRef ds:uri="http://schemas.microsoft.com/office/infopath/2007/PartnerControl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Dia's met Cloud skipper-ontwerp</Template>
  <TotalTime>1248</TotalTime>
  <Words>85</Words>
  <Application>Microsoft Office PowerPoint</Application>
  <PresentationFormat>Breedbeeld</PresentationFormat>
  <Paragraphs>51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Cambria</vt:lpstr>
      <vt:lpstr>Ontwerpsjabloon Cloud skipper</vt:lpstr>
      <vt:lpstr>zo simpel is het!</vt:lpstr>
      <vt:lpstr>meisje</vt:lpstr>
      <vt:lpstr>koning</vt:lpstr>
      <vt:lpstr>generaal</vt:lpstr>
      <vt:lpstr>profeet</vt:lpstr>
      <vt:lpstr>knecht</vt:lpstr>
      <vt:lpstr>ik…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Titelindeling</dc:title>
  <dc:creator>Marten de Vries</dc:creator>
  <cp:lastModifiedBy>Marten de Vries</cp:lastModifiedBy>
  <cp:revision>16</cp:revision>
  <dcterms:created xsi:type="dcterms:W3CDTF">2019-02-07T13:29:17Z</dcterms:created>
  <dcterms:modified xsi:type="dcterms:W3CDTF">2020-09-26T12:31:38Z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