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C01"/>
    <a:srgbClr val="B30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67C0E-6ED1-476C-AB95-5B78B698CEA5}" v="1344" dt="2020-09-11T16:28:05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87067C0E-6ED1-476C-AB95-5B78B698CEA5}"/>
    <pc:docChg chg="modSld">
      <pc:chgData name="Marten de Vries" userId="b57cd97b251b8e03" providerId="LiveId" clId="{87067C0E-6ED1-476C-AB95-5B78B698CEA5}" dt="2020-09-14T08:08:16.838" v="3" actId="13926"/>
      <pc:docMkLst>
        <pc:docMk/>
      </pc:docMkLst>
      <pc:sldChg chg="modSp">
        <pc:chgData name="Marten de Vries" userId="b57cd97b251b8e03" providerId="LiveId" clId="{87067C0E-6ED1-476C-AB95-5B78B698CEA5}" dt="2020-09-14T08:07:45.831" v="1" actId="13926"/>
        <pc:sldMkLst>
          <pc:docMk/>
          <pc:sldMk cId="257133486" sldId="262"/>
        </pc:sldMkLst>
        <pc:spChg chg="mod">
          <ac:chgData name="Marten de Vries" userId="b57cd97b251b8e03" providerId="LiveId" clId="{87067C0E-6ED1-476C-AB95-5B78B698CEA5}" dt="2020-09-14T08:07:45.831" v="1" actId="13926"/>
          <ac:spMkLst>
            <pc:docMk/>
            <pc:sldMk cId="257133486" sldId="262"/>
            <ac:spMk id="3" creationId="{00000000-0000-0000-0000-000000000000}"/>
          </ac:spMkLst>
        </pc:spChg>
      </pc:sldChg>
      <pc:sldChg chg="modSp">
        <pc:chgData name="Marten de Vries" userId="b57cd97b251b8e03" providerId="LiveId" clId="{87067C0E-6ED1-476C-AB95-5B78B698CEA5}" dt="2020-09-14T08:08:16.838" v="3" actId="13926"/>
        <pc:sldMkLst>
          <pc:docMk/>
          <pc:sldMk cId="4190386112" sldId="265"/>
        </pc:sldMkLst>
        <pc:spChg chg="mod">
          <ac:chgData name="Marten de Vries" userId="b57cd97b251b8e03" providerId="LiveId" clId="{87067C0E-6ED1-476C-AB95-5B78B698CEA5}" dt="2020-09-14T08:08:16.838" v="3" actId="13926"/>
          <ac:spMkLst>
            <pc:docMk/>
            <pc:sldMk cId="4190386112" sldId="26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D7143-2978-4A16-8C71-B302E8FDA55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42190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3873-E3F0-476F-83F7-57FCEEDC93F9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24979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9A2F9-6317-4776-A32C-F5CBF25A07F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1176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561F5-382F-4B59-838B-D518568ED15B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51368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17024-5299-4D7C-82A6-4E4B93BD2965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475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E0107-73DA-4D7F-BF73-EB45F0F8634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19793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E6C3E-C467-428D-875B-78BA24282A16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84831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13921-960B-4BC9-BC25-82506CC97684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408287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A664B-F921-4C75-9F6C-72EF3BBFD414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4213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347F4-44FD-4312-91BC-3C35C3D34144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60666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CF9B7-D09A-4700-9503-C361E5197F46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4366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NL"/>
              <a:t>Haga clic para modificar el estilo de texto del patrón</a:t>
            </a:r>
          </a:p>
          <a:p>
            <a:pPr lvl="1"/>
            <a:r>
              <a:rPr lang="es-ES" altLang="nl-NL"/>
              <a:t>Segundo nivel</a:t>
            </a:r>
          </a:p>
          <a:p>
            <a:pPr lvl="2"/>
            <a:r>
              <a:rPr lang="es-ES" altLang="nl-NL"/>
              <a:t>Tercer nivel</a:t>
            </a:r>
          </a:p>
          <a:p>
            <a:pPr lvl="3"/>
            <a:r>
              <a:rPr lang="es-ES" altLang="nl-NL"/>
              <a:t>Cuarto nivel</a:t>
            </a:r>
          </a:p>
          <a:p>
            <a:pPr lvl="4"/>
            <a:r>
              <a:rPr lang="es-ES" altLang="nl-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58465CE-16FA-4467-A90B-09E5410675E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1942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, teken, straat, paal&#10;&#10;Automatisch gegenereerde beschrijving">
            <a:extLst>
              <a:ext uri="{FF2B5EF4-FFF2-40B4-BE49-F238E27FC236}">
                <a16:creationId xmlns:a16="http://schemas.microsoft.com/office/drawing/2014/main" id="{745E1ECF-47CA-4EE4-9185-0E8112D0D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/>
          <a:stretch/>
        </p:blipFill>
        <p:spPr>
          <a:xfrm rot="5400000">
            <a:off x="549184" y="882625"/>
            <a:ext cx="4968967" cy="5783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36553" y="131548"/>
            <a:ext cx="8718895" cy="2586486"/>
          </a:xfrm>
        </p:spPr>
        <p:txBody>
          <a:bodyPr/>
          <a:lstStyle/>
          <a:p>
            <a:pPr algn="r" eaLnBrk="1" hangingPunct="1"/>
            <a:r>
              <a:rPr lang="es-UY" altLang="nl-NL" sz="6600" b="1" dirty="0">
                <a:solidFill>
                  <a:srgbClr val="FFFF00"/>
                </a:solidFill>
              </a:rPr>
              <a:t>wat een opschepper!</a:t>
            </a:r>
            <a:br>
              <a:rPr lang="es-UY" altLang="nl-NL" sz="6600" b="1" dirty="0">
                <a:solidFill>
                  <a:srgbClr val="FFFF00"/>
                </a:solidFill>
              </a:rPr>
            </a:br>
            <a:endParaRPr lang="es-ES" altLang="nl-NL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Rectangle 169"/>
          <p:cNvSpPr>
            <a:spLocks noChangeArrowheads="1"/>
          </p:cNvSpPr>
          <p:nvPr/>
        </p:nvSpPr>
        <p:spPr bwMode="auto">
          <a:xfrm>
            <a:off x="313190" y="4549612"/>
            <a:ext cx="10424720" cy="10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nl-NL" sz="3600" b="1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l-NL" sz="3600" b="1" dirty="0" err="1">
                <a:solidFill>
                  <a:srgbClr val="FFFFFF"/>
                </a:solidFill>
                <a:highlight>
                  <a:srgbClr val="0000FF"/>
                </a:highlight>
              </a:rPr>
              <a:t>Martyriakerk</a:t>
            </a:r>
            <a:r>
              <a:rPr lang="en-US" altLang="nl-NL" sz="3600" b="1" dirty="0">
                <a:solidFill>
                  <a:srgbClr val="FFFFFF"/>
                </a:solidFill>
                <a:highlight>
                  <a:srgbClr val="0000FF"/>
                </a:highlight>
              </a:rPr>
              <a:t> Bedum,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l-NL" sz="3600" b="1" dirty="0">
                <a:solidFill>
                  <a:srgbClr val="FFFFFF"/>
                </a:solidFill>
                <a:highlight>
                  <a:srgbClr val="0000FF"/>
                </a:highlight>
              </a:rPr>
              <a:t>13 </a:t>
            </a:r>
            <a:r>
              <a:rPr lang="en-US" altLang="nl-NL" sz="3600" b="1" dirty="0" err="1">
                <a:solidFill>
                  <a:srgbClr val="FFFFFF"/>
                </a:solidFill>
                <a:highlight>
                  <a:srgbClr val="0000FF"/>
                </a:highlight>
              </a:rPr>
              <a:t>september</a:t>
            </a:r>
            <a:r>
              <a:rPr lang="en-US" altLang="nl-NL" sz="3600" b="1" dirty="0">
                <a:solidFill>
                  <a:srgbClr val="FFFFFF"/>
                </a:solidFill>
                <a:highlight>
                  <a:srgbClr val="0000FF"/>
                </a:highlight>
              </a:rPr>
              <a:t> 2019 09:30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l-NL" sz="3600" b="1" dirty="0">
                <a:solidFill>
                  <a:srgbClr val="FFFFFF"/>
                </a:solidFill>
              </a:rPr>
              <a:t>ds. Marten de Vries</a:t>
            </a:r>
            <a:endParaRPr lang="es-ES" altLang="nl-NL" sz="3600" b="1" dirty="0">
              <a:solidFill>
                <a:srgbClr val="FFFFFF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266576" y="1532548"/>
            <a:ext cx="55702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UY" altLang="nl-NL" sz="4400" b="1" dirty="0">
                <a:solidFill>
                  <a:srgbClr val="FFFF00"/>
                </a:solidFill>
              </a:rPr>
            </a:br>
            <a:r>
              <a:rPr lang="en-US" altLang="nl-NL" sz="4400" b="1" dirty="0" err="1">
                <a:solidFill>
                  <a:schemeClr val="bg1">
                    <a:lumMod val="85000"/>
                  </a:schemeClr>
                </a:solidFill>
              </a:rPr>
              <a:t>preek</a:t>
            </a:r>
            <a:r>
              <a:rPr lang="en-US" altLang="nl-NL" sz="4400" b="1" dirty="0">
                <a:solidFill>
                  <a:schemeClr val="bg1">
                    <a:lumMod val="85000"/>
                  </a:schemeClr>
                </a:solidFill>
              </a:rPr>
              <a:t> over </a:t>
            </a:r>
          </a:p>
          <a:p>
            <a:r>
              <a:rPr lang="en-US" altLang="nl-NL" sz="4400" b="1" dirty="0">
                <a:solidFill>
                  <a:schemeClr val="bg1">
                    <a:lumMod val="85000"/>
                  </a:schemeClr>
                </a:solidFill>
              </a:rPr>
              <a:t>II </a:t>
            </a:r>
            <a:r>
              <a:rPr lang="en-US" altLang="nl-NL" sz="4400" b="1" dirty="0" err="1">
                <a:solidFill>
                  <a:schemeClr val="bg1">
                    <a:lumMod val="85000"/>
                  </a:schemeClr>
                </a:solidFill>
              </a:rPr>
              <a:t>Korintiërs</a:t>
            </a:r>
            <a:r>
              <a:rPr lang="en-US" altLang="nl-NL" sz="4400" b="1" dirty="0">
                <a:solidFill>
                  <a:schemeClr val="bg1">
                    <a:lumMod val="85000"/>
                  </a:schemeClr>
                </a:solidFill>
              </a:rPr>
              <a:t> 12,1-10</a:t>
            </a:r>
            <a:endParaRPr lang="en-US" altLang="nl-NL" sz="4400" b="1" dirty="0">
              <a:solidFill>
                <a:srgbClr val="FFFFFF"/>
              </a:solidFill>
            </a:endParaRPr>
          </a:p>
          <a:p>
            <a:br>
              <a:rPr lang="en-US" altLang="nl-NL" sz="4400" b="1" dirty="0">
                <a:solidFill>
                  <a:srgbClr val="FFFFFF"/>
                </a:solidFill>
              </a:rPr>
            </a:br>
            <a:endParaRPr lang="en-US" altLang="nl-NL" sz="4400" b="1" dirty="0">
              <a:solidFill>
                <a:srgbClr val="FFFFF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F907242-42B6-4BA1-984C-BC72BF89845C}"/>
              </a:ext>
            </a:extLst>
          </p:cNvPr>
          <p:cNvSpPr txBox="1"/>
          <p:nvPr/>
        </p:nvSpPr>
        <p:spPr>
          <a:xfrm>
            <a:off x="278931" y="284375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nl-NL" sz="3200" b="1" dirty="0">
                <a:solidFill>
                  <a:srgbClr val="FFFFFF"/>
                </a:solidFill>
                <a:highlight>
                  <a:srgbClr val="0000FF"/>
                </a:highlight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21393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nl-NL" sz="6000" b="1" dirty="0">
                <a:solidFill>
                  <a:srgbClr val="FFFF00"/>
                </a:solidFill>
              </a:rPr>
              <a:t>wat een opschepper!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842" y="1728133"/>
            <a:ext cx="8229600" cy="4364477"/>
          </a:xfrm>
        </p:spPr>
        <p:txBody>
          <a:bodyPr/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95000"/>
                  </a:schemeClr>
                </a:solidFill>
                <a:highlight>
                  <a:srgbClr val="0000FF"/>
                </a:highlight>
              </a:rPr>
              <a:t>bejaarde </a:t>
            </a:r>
            <a:r>
              <a:rPr lang="nl-NL" sz="3600" dirty="0" err="1">
                <a:solidFill>
                  <a:schemeClr val="bg1">
                    <a:lumMod val="95000"/>
                  </a:schemeClr>
                </a:solidFill>
                <a:highlight>
                  <a:srgbClr val="0000FF"/>
                </a:highlight>
              </a:rPr>
              <a:t>influencer</a:t>
            </a:r>
            <a:endParaRPr lang="nl-NL" sz="3600" dirty="0">
              <a:solidFill>
                <a:schemeClr val="bg1">
                  <a:lumMod val="95000"/>
                </a:schemeClr>
              </a:solidFill>
              <a:highlight>
                <a:srgbClr val="0000FF"/>
              </a:highlight>
            </a:endParaRP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95000"/>
                </a:schemeClr>
              </a:solidFill>
              <a:highlight>
                <a:srgbClr val="0000FF"/>
              </a:highlight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95000"/>
                  </a:schemeClr>
                </a:solidFill>
                <a:highlight>
                  <a:srgbClr val="0000FF"/>
                </a:highlight>
              </a:rPr>
              <a:t>authentiek martyria…</a:t>
            </a:r>
          </a:p>
          <a:p>
            <a:pPr marL="0" indent="0">
              <a:buNone/>
            </a:pPr>
            <a:endParaRPr lang="nl-NL" sz="3600" dirty="0">
              <a:solidFill>
                <a:schemeClr val="bg1">
                  <a:lumMod val="95000"/>
                </a:schemeClr>
              </a:solidFill>
              <a:highlight>
                <a:srgbClr val="0000FF"/>
              </a:highlight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bg1">
                    <a:lumMod val="95000"/>
                  </a:schemeClr>
                </a:solidFill>
                <a:highlight>
                  <a:srgbClr val="0000FF"/>
                </a:highlight>
              </a:rPr>
              <a:t>…waar zij wat aan hebben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4" descr="http://www.trinitypeoria.com/wp-content/uploads/2014/03/martyria_f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392" r="17712" b="85621"/>
          <a:stretch/>
        </p:blipFill>
        <p:spPr bwMode="auto">
          <a:xfrm>
            <a:off x="9890760" y="4059730"/>
            <a:ext cx="739140" cy="9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alentin_paul_writing1800x1337">
            <a:extLst>
              <a:ext uri="{FF2B5EF4-FFF2-40B4-BE49-F238E27FC236}">
                <a16:creationId xmlns:a16="http://schemas.microsoft.com/office/drawing/2014/main" id="{D665D88D-93C9-4DA0-B32A-991C4982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82" y="2369582"/>
            <a:ext cx="6244555" cy="35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tyria - Home | Facebook">
            <a:extLst>
              <a:ext uri="{FF2B5EF4-FFF2-40B4-BE49-F238E27FC236}">
                <a16:creationId xmlns:a16="http://schemas.microsoft.com/office/drawing/2014/main" id="{2E4D3695-D918-427E-95D9-B0C56E44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18" y="1535409"/>
            <a:ext cx="5037467" cy="50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nl-NL" sz="6000" b="1" dirty="0">
                <a:solidFill>
                  <a:srgbClr val="FFFF00"/>
                </a:solidFill>
              </a:rPr>
              <a:t>wat een opschepper!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8567" y="2130805"/>
            <a:ext cx="8229600" cy="4364477"/>
          </a:xfrm>
        </p:spPr>
        <p:txBody>
          <a:bodyPr/>
          <a:lstStyle/>
          <a:p>
            <a:pPr marL="0" indent="0">
              <a:buNone/>
            </a:pPr>
            <a:endParaRPr lang="nl-NL" sz="4000" dirty="0">
              <a:solidFill>
                <a:srgbClr val="0070C0"/>
              </a:solidFill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</a:t>
            </a:r>
            <a:r>
              <a:rPr lang="nl-NL" sz="4000" dirty="0">
                <a:solidFill>
                  <a:srgbClr val="0070C0"/>
                </a:solidFill>
                <a:highlight>
                  <a:srgbClr val="FFFF00"/>
                </a:highlight>
              </a:rPr>
              <a:t> ALS HET MOET…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70C0"/>
                </a:solidFill>
                <a:highlight>
                  <a:srgbClr val="FFFF00"/>
                </a:highlight>
              </a:rPr>
              <a:t> 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 </a:t>
            </a:r>
            <a:r>
              <a:rPr lang="nl-NL" sz="4000" dirty="0">
                <a:solidFill>
                  <a:srgbClr val="0070C0"/>
                </a:solidFill>
                <a:highlight>
                  <a:srgbClr val="FFFF00"/>
                </a:highlight>
              </a:rPr>
              <a:t>BLIJ DAT IK LIJ!</a:t>
            </a:r>
          </a:p>
          <a:p>
            <a:endParaRPr lang="nl-NL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endParaRPr lang="nl-NL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03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AVENS? What is the Third Heaven referred to by Paul in 2 Corinthians?  Where are the other two Heavens? – Ask John Mackay | Creation Questions &amp;  Answers">
            <a:extLst>
              <a:ext uri="{FF2B5EF4-FFF2-40B4-BE49-F238E27FC236}">
                <a16:creationId xmlns:a16="http://schemas.microsoft.com/office/drawing/2014/main" id="{0B3ACC90-C80E-434B-8930-9EF67202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39" y="2218886"/>
            <a:ext cx="8604254" cy="43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nl-NL" sz="6000" b="1" dirty="0">
                <a:solidFill>
                  <a:srgbClr val="FFFF00"/>
                </a:solidFill>
              </a:rPr>
              <a:t>als het moet…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08" y="2399253"/>
            <a:ext cx="8229600" cy="4364477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de derde persoon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niks om mee te pochen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‘hoger dan … luchten … sterretjes …’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niet allemaal voor zichzelf</a:t>
            </a:r>
          </a:p>
          <a:p>
            <a:pPr marL="0" indent="0">
              <a:buNone/>
            </a:pPr>
            <a:r>
              <a:rPr lang="nl-NL" sz="3600" dirty="0" err="1">
                <a:solidFill>
                  <a:schemeClr val="bg1"/>
                </a:solidFill>
                <a:highlight>
                  <a:srgbClr val="0000FF"/>
                </a:highlight>
              </a:rPr>
              <a:t>heaven</a:t>
            </a: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nl-NL" sz="3600" dirty="0" err="1">
                <a:solidFill>
                  <a:schemeClr val="bg1"/>
                </a:solidFill>
                <a:highlight>
                  <a:srgbClr val="0000FF"/>
                </a:highlight>
              </a:rPr>
              <a:t>for</a:t>
            </a: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 real?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de Heer niet in de weg</a:t>
            </a:r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6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doorn in het vlees van Paulus… Over Gods genade in overvloed! |  RevaGo.net">
            <a:extLst>
              <a:ext uri="{FF2B5EF4-FFF2-40B4-BE49-F238E27FC236}">
                <a16:creationId xmlns:a16="http://schemas.microsoft.com/office/drawing/2014/main" id="{2AE22A63-9911-4DA4-B2D1-97617FD7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58" y="961092"/>
            <a:ext cx="5109246" cy="57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nl-NL" sz="6000" b="1" dirty="0">
                <a:solidFill>
                  <a:srgbClr val="FFFF00"/>
                </a:solidFill>
              </a:rPr>
              <a:t>blij dat ik lij! 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5070" y="1954636"/>
            <a:ext cx="8229600" cy="4364477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je moet het niet willen weten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‘beproeven’ en ‘verzoeken’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driedubbel gebed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zwakte wordt kracht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dik doen over Jezus</a:t>
            </a:r>
          </a:p>
          <a:p>
            <a:pPr marL="0" indent="0">
              <a:buNone/>
            </a:pPr>
            <a:r>
              <a:rPr lang="nl-NL" sz="3600" dirty="0">
                <a:solidFill>
                  <a:schemeClr val="bg1"/>
                </a:solidFill>
                <a:highlight>
                  <a:srgbClr val="0000FF"/>
                </a:highlight>
              </a:rPr>
              <a:t>geen valse schaamte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92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120</Words>
  <Application>Microsoft Office PowerPoint</Application>
  <PresentationFormat>Breedbeeld</PresentationFormat>
  <Paragraphs>38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Diseño predeterminado</vt:lpstr>
      <vt:lpstr>wat een opschepper! </vt:lpstr>
      <vt:lpstr>wat een opschepper!</vt:lpstr>
      <vt:lpstr>wat een opschepper!</vt:lpstr>
      <vt:lpstr>als het moet…</vt:lpstr>
      <vt:lpstr>blij dat ik lij!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7</cp:revision>
  <dcterms:created xsi:type="dcterms:W3CDTF">2017-06-02T12:30:27Z</dcterms:created>
  <dcterms:modified xsi:type="dcterms:W3CDTF">2020-09-14T08:08:19Z</dcterms:modified>
</cp:coreProperties>
</file>