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66" r:id="rId2"/>
    <p:sldId id="258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181AB-7387-45A1-AD10-88A22D8D25DF}" v="13" dt="2020-04-17T08:38:2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6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3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6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234CB-9575-4EC4-9B80-57B1900DB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978" y="146732"/>
            <a:ext cx="5767566" cy="1509857"/>
          </a:xfrm>
        </p:spPr>
        <p:txBody>
          <a:bodyPr vert="horz" lIns="228600" tIns="228600" rIns="228600" bIns="22860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sz="8800" dirty="0" err="1">
                <a:solidFill>
                  <a:srgbClr val="FF0000"/>
                </a:solidFill>
                <a:highlight>
                  <a:srgbClr val="FFFF00"/>
                </a:highlight>
              </a:rPr>
              <a:t>D.v</a:t>
            </a:r>
            <a:r>
              <a:rPr lang="en-US" sz="88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A36423-20B0-4443-B2B8-FF5907F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682" y="1796621"/>
            <a:ext cx="5935796" cy="3381578"/>
          </a:xfrm>
          <a:custGeom>
            <a:avLst/>
            <a:gdLst>
              <a:gd name="connsiteX0" fmla="*/ 0 w 5935796"/>
              <a:gd name="connsiteY0" fmla="*/ 0 h 3381578"/>
              <a:gd name="connsiteX1" fmla="*/ 5935796 w 5935796"/>
              <a:gd name="connsiteY1" fmla="*/ 0 h 3381578"/>
              <a:gd name="connsiteX2" fmla="*/ 5935796 w 5935796"/>
              <a:gd name="connsiteY2" fmla="*/ 3381578 h 3381578"/>
              <a:gd name="connsiteX3" fmla="*/ 0 w 5935796"/>
              <a:gd name="connsiteY3" fmla="*/ 3381578 h 3381578"/>
              <a:gd name="connsiteX4" fmla="*/ 0 w 5935796"/>
              <a:gd name="connsiteY4" fmla="*/ 0 h 338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796" h="3381578" fill="none" extrusionOk="0">
                <a:moveTo>
                  <a:pt x="0" y="0"/>
                </a:moveTo>
                <a:cubicBezTo>
                  <a:pt x="2254214" y="-11175"/>
                  <a:pt x="3310738" y="-32619"/>
                  <a:pt x="5935796" y="0"/>
                </a:cubicBezTo>
                <a:cubicBezTo>
                  <a:pt x="6029967" y="1283851"/>
                  <a:pt x="6080674" y="2174620"/>
                  <a:pt x="5935796" y="3381578"/>
                </a:cubicBezTo>
                <a:cubicBezTo>
                  <a:pt x="4224338" y="3542542"/>
                  <a:pt x="2483817" y="3465450"/>
                  <a:pt x="0" y="3381578"/>
                </a:cubicBezTo>
                <a:cubicBezTo>
                  <a:pt x="98614" y="1910761"/>
                  <a:pt x="-81217" y="744265"/>
                  <a:pt x="0" y="0"/>
                </a:cubicBezTo>
                <a:close/>
              </a:path>
              <a:path w="5935796" h="3381578" stroke="0" extrusionOk="0">
                <a:moveTo>
                  <a:pt x="0" y="0"/>
                </a:moveTo>
                <a:cubicBezTo>
                  <a:pt x="1901236" y="-71815"/>
                  <a:pt x="3826844" y="-112123"/>
                  <a:pt x="5935796" y="0"/>
                </a:cubicBezTo>
                <a:cubicBezTo>
                  <a:pt x="5830572" y="765375"/>
                  <a:pt x="5775747" y="2723587"/>
                  <a:pt x="5935796" y="3381578"/>
                </a:cubicBezTo>
                <a:cubicBezTo>
                  <a:pt x="4031410" y="3353274"/>
                  <a:pt x="2270061" y="3294479"/>
                  <a:pt x="0" y="3381578"/>
                </a:cubicBezTo>
                <a:cubicBezTo>
                  <a:pt x="24980" y="2173951"/>
                  <a:pt x="132178" y="413084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662354100"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3800" dirty="0" err="1">
                <a:solidFill>
                  <a:schemeClr val="tx1"/>
                </a:solidFill>
              </a:rPr>
              <a:t>preek</a:t>
            </a:r>
            <a:r>
              <a:rPr lang="en-US" sz="3800" dirty="0">
                <a:solidFill>
                  <a:schemeClr val="tx1"/>
                </a:solidFill>
              </a:rPr>
              <a:t> over </a:t>
            </a:r>
            <a:r>
              <a:rPr lang="en-US" sz="3800" u="sng" dirty="0" err="1">
                <a:solidFill>
                  <a:schemeClr val="tx1"/>
                </a:solidFill>
              </a:rPr>
              <a:t>Jakobus</a:t>
            </a:r>
            <a:r>
              <a:rPr lang="en-US" sz="3800" u="sng" dirty="0">
                <a:solidFill>
                  <a:schemeClr val="tx1"/>
                </a:solidFill>
              </a:rPr>
              <a:t> 4,13-17</a:t>
            </a:r>
          </a:p>
          <a:p>
            <a:pPr indent="-2286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1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500" dirty="0" err="1">
                <a:solidFill>
                  <a:schemeClr val="tx1"/>
                </a:solidFill>
              </a:rPr>
              <a:t>Martyriakerk</a:t>
            </a:r>
            <a:r>
              <a:rPr lang="en-US" sz="3500" dirty="0">
                <a:solidFill>
                  <a:schemeClr val="tx1"/>
                </a:solidFill>
              </a:rPr>
              <a:t> Bedum,</a:t>
            </a:r>
          </a:p>
          <a:p>
            <a:pPr algn="l">
              <a:lnSpc>
                <a:spcPct val="120000"/>
              </a:lnSpc>
            </a:pPr>
            <a:r>
              <a:rPr lang="en-US" sz="3500" dirty="0">
                <a:solidFill>
                  <a:schemeClr val="tx1"/>
                </a:solidFill>
              </a:rPr>
              <a:t>19 </a:t>
            </a:r>
            <a:r>
              <a:rPr lang="en-US" sz="3500" dirty="0" err="1">
                <a:solidFill>
                  <a:schemeClr val="tx1"/>
                </a:solidFill>
              </a:rPr>
              <a:t>april</a:t>
            </a:r>
            <a:r>
              <a:rPr lang="en-US" sz="3500" dirty="0">
                <a:solidFill>
                  <a:schemeClr val="tx1"/>
                </a:solidFill>
              </a:rPr>
              <a:t> 2020 </a:t>
            </a:r>
            <a:r>
              <a:rPr lang="en-US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D.v</a:t>
            </a:r>
            <a:r>
              <a:rPr lang="en-US" sz="35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pPr indent="-2286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1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300" dirty="0">
                <a:solidFill>
                  <a:schemeClr val="tx1"/>
                </a:solidFill>
              </a:rPr>
              <a:t>Marten </a:t>
            </a:r>
            <a:r>
              <a:rPr lang="en-US" sz="3300" dirty="0" err="1">
                <a:solidFill>
                  <a:schemeClr val="tx1"/>
                </a:solidFill>
                <a:highlight>
                  <a:srgbClr val="FF0000"/>
                </a:highlight>
              </a:rPr>
              <a:t>d.V</a:t>
            </a:r>
            <a:r>
              <a:rPr lang="en-US" sz="1600" dirty="0">
                <a:solidFill>
                  <a:schemeClr val="tx1"/>
                </a:solidFill>
                <a:highlight>
                  <a:srgbClr val="FF0000"/>
                </a:highlight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v.D.</a:t>
            </a:r>
            <a:r>
              <a:rPr lang="en-US" sz="2400" dirty="0" err="1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God Willing | Netflix">
            <a:extLst>
              <a:ext uri="{FF2B5EF4-FFF2-40B4-BE49-F238E27FC236}">
                <a16:creationId xmlns:a16="http://schemas.microsoft.com/office/drawing/2014/main" id="{FA1E2C7D-725A-44FF-A3E6-AE75DFA6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6" y="209732"/>
            <a:ext cx="4569358" cy="19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 kan het volgende bevatten: buiten, water en natuur">
            <a:extLst>
              <a:ext uri="{FF2B5EF4-FFF2-40B4-BE49-F238E27FC236}">
                <a16:creationId xmlns:a16="http://schemas.microsoft.com/office/drawing/2014/main" id="{3D9BA508-6780-4607-BFC5-83E1D565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89" y="2422358"/>
            <a:ext cx="7084268" cy="43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ans God willing in arabic script | Arabic ♡ - Wallpaper ...">
            <a:extLst>
              <a:ext uri="{FF2B5EF4-FFF2-40B4-BE49-F238E27FC236}">
                <a16:creationId xmlns:a16="http://schemas.microsoft.com/office/drawing/2014/main" id="{A1C5C7B0-CA91-4648-9ABA-1E20CD7B8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7" b="36118"/>
          <a:stretch/>
        </p:blipFill>
        <p:spPr bwMode="auto">
          <a:xfrm>
            <a:off x="4211966" y="5560880"/>
            <a:ext cx="3554432" cy="12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7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9C7A5-A750-432C-8610-D3B3D4AF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5" y="1199506"/>
            <a:ext cx="3654569" cy="783173"/>
          </a:xfrm>
          <a:solidFill>
            <a:srgbClr val="00B0F0"/>
          </a:solidFill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b="1">
                <a:solidFill>
                  <a:srgbClr val="FF0000"/>
                </a:solidFill>
                <a:highlight>
                  <a:srgbClr val="FFFF00"/>
                </a:highlight>
              </a:rPr>
              <a:t>D.V.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6" name="Picture 2" descr="Man Proposes, God Disposes Bible Verse Message Printed On Ready To ...">
            <a:extLst>
              <a:ext uri="{FF2B5EF4-FFF2-40B4-BE49-F238E27FC236}">
                <a16:creationId xmlns:a16="http://schemas.microsoft.com/office/drawing/2014/main" id="{1232E5BF-9880-4A0A-B5E3-2E08E35FB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0822" b="-2"/>
          <a:stretch/>
        </p:blipFill>
        <p:spPr bwMode="auto">
          <a:xfrm>
            <a:off x="797452" y="-26360"/>
            <a:ext cx="5387947" cy="68577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084BCC1-6DBD-439A-8420-0F0CA7218918}"/>
              </a:ext>
            </a:extLst>
          </p:cNvPr>
          <p:cNvSpPr/>
          <p:nvPr/>
        </p:nvSpPr>
        <p:spPr>
          <a:xfrm>
            <a:off x="6601172" y="2624778"/>
            <a:ext cx="4635180" cy="2477601"/>
          </a:xfrm>
          <a:custGeom>
            <a:avLst/>
            <a:gdLst>
              <a:gd name="connsiteX0" fmla="*/ 0 w 4635180"/>
              <a:gd name="connsiteY0" fmla="*/ 0 h 2477601"/>
              <a:gd name="connsiteX1" fmla="*/ 4635180 w 4635180"/>
              <a:gd name="connsiteY1" fmla="*/ 0 h 2477601"/>
              <a:gd name="connsiteX2" fmla="*/ 4635180 w 4635180"/>
              <a:gd name="connsiteY2" fmla="*/ 2477601 h 2477601"/>
              <a:gd name="connsiteX3" fmla="*/ 0 w 4635180"/>
              <a:gd name="connsiteY3" fmla="*/ 2477601 h 2477601"/>
              <a:gd name="connsiteX4" fmla="*/ 0 w 4635180"/>
              <a:gd name="connsiteY4" fmla="*/ 0 h 247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180" h="2477601" fill="none" extrusionOk="0">
                <a:moveTo>
                  <a:pt x="0" y="0"/>
                </a:moveTo>
                <a:cubicBezTo>
                  <a:pt x="688982" y="-56027"/>
                  <a:pt x="2992731" y="-107202"/>
                  <a:pt x="4635180" y="0"/>
                </a:cubicBezTo>
                <a:cubicBezTo>
                  <a:pt x="4648858" y="256473"/>
                  <a:pt x="4776563" y="1937431"/>
                  <a:pt x="4635180" y="2477601"/>
                </a:cubicBezTo>
                <a:cubicBezTo>
                  <a:pt x="3603840" y="2469576"/>
                  <a:pt x="2049502" y="2434259"/>
                  <a:pt x="0" y="2477601"/>
                </a:cubicBezTo>
                <a:cubicBezTo>
                  <a:pt x="-158839" y="1665850"/>
                  <a:pt x="-42393" y="311771"/>
                  <a:pt x="0" y="0"/>
                </a:cubicBezTo>
                <a:close/>
              </a:path>
              <a:path w="4635180" h="2477601" stroke="0" extrusionOk="0">
                <a:moveTo>
                  <a:pt x="0" y="0"/>
                </a:moveTo>
                <a:cubicBezTo>
                  <a:pt x="1725261" y="-8915"/>
                  <a:pt x="3125955" y="64207"/>
                  <a:pt x="4635180" y="0"/>
                </a:cubicBezTo>
                <a:cubicBezTo>
                  <a:pt x="4604467" y="713750"/>
                  <a:pt x="4509470" y="1337675"/>
                  <a:pt x="4635180" y="2477601"/>
                </a:cubicBezTo>
                <a:cubicBezTo>
                  <a:pt x="2556790" y="2396161"/>
                  <a:pt x="1883945" y="2473156"/>
                  <a:pt x="0" y="2477601"/>
                </a:cubicBezTo>
                <a:cubicBezTo>
                  <a:pt x="-2022" y="1314156"/>
                  <a:pt x="-143839" y="998859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9610498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God beschikt</a:t>
            </a:r>
          </a:p>
          <a:p>
            <a:pPr>
              <a:spcAft>
                <a:spcPts val="600"/>
              </a:spcAft>
            </a:pPr>
            <a:r>
              <a:rPr lang="nl-NL" sz="3600" dirty="0"/>
              <a:t>zo mooi gepland</a:t>
            </a:r>
          </a:p>
          <a:p>
            <a:pPr>
              <a:spcAft>
                <a:spcPts val="600"/>
              </a:spcAft>
            </a:pPr>
            <a:r>
              <a:rPr lang="nl-NL" sz="3600" dirty="0"/>
              <a:t>besmet met het virus</a:t>
            </a:r>
          </a:p>
          <a:p>
            <a:pPr>
              <a:spcAft>
                <a:spcPts val="600"/>
              </a:spcAft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2183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Deo Volente - &quot;God Willing&quot; in Latin.">
            <a:extLst>
              <a:ext uri="{FF2B5EF4-FFF2-40B4-BE49-F238E27FC236}">
                <a16:creationId xmlns:a16="http://schemas.microsoft.com/office/drawing/2014/main" id="{CC9CC25E-72B9-4132-90B0-3232FF8C0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r="2" b="20486"/>
          <a:stretch/>
        </p:blipFill>
        <p:spPr bwMode="auto">
          <a:xfrm>
            <a:off x="5342457" y="-14287"/>
            <a:ext cx="6737898" cy="6858000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B9C7A5-A750-432C-8610-D3B3D4AF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898" y="614255"/>
            <a:ext cx="3498979" cy="2453676"/>
          </a:xfrm>
        </p:spPr>
        <p:txBody>
          <a:bodyPr vert="horz" lIns="228600" tIns="228600" rIns="228600" bIns="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D.V.</a:t>
            </a:r>
          </a:p>
        </p:txBody>
      </p:sp>
      <p:sp>
        <p:nvSpPr>
          <p:cNvPr id="72" name="Content Placeholder 71">
            <a:extLst>
              <a:ext uri="{FF2B5EF4-FFF2-40B4-BE49-F238E27FC236}">
                <a16:creationId xmlns:a16="http://schemas.microsoft.com/office/drawing/2014/main" id="{BA73D513-374F-49BC-9B2E-5B97B20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6" y="2419768"/>
            <a:ext cx="5200955" cy="2352306"/>
          </a:xfrm>
          <a:custGeom>
            <a:avLst/>
            <a:gdLst>
              <a:gd name="connsiteX0" fmla="*/ 0 w 5200955"/>
              <a:gd name="connsiteY0" fmla="*/ 0 h 2352306"/>
              <a:gd name="connsiteX1" fmla="*/ 5200955 w 5200955"/>
              <a:gd name="connsiteY1" fmla="*/ 0 h 2352306"/>
              <a:gd name="connsiteX2" fmla="*/ 5200955 w 5200955"/>
              <a:gd name="connsiteY2" fmla="*/ 2352306 h 2352306"/>
              <a:gd name="connsiteX3" fmla="*/ 0 w 5200955"/>
              <a:gd name="connsiteY3" fmla="*/ 2352306 h 2352306"/>
              <a:gd name="connsiteX4" fmla="*/ 0 w 5200955"/>
              <a:gd name="connsiteY4" fmla="*/ 0 h 235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955" h="2352306" fill="none" extrusionOk="0">
                <a:moveTo>
                  <a:pt x="0" y="0"/>
                </a:moveTo>
                <a:cubicBezTo>
                  <a:pt x="2159095" y="-41150"/>
                  <a:pt x="3422195" y="-161404"/>
                  <a:pt x="5200955" y="0"/>
                </a:cubicBezTo>
                <a:cubicBezTo>
                  <a:pt x="5044110" y="814355"/>
                  <a:pt x="5170858" y="2025828"/>
                  <a:pt x="5200955" y="2352306"/>
                </a:cubicBezTo>
                <a:cubicBezTo>
                  <a:pt x="2683904" y="2482266"/>
                  <a:pt x="1687250" y="2242951"/>
                  <a:pt x="0" y="2352306"/>
                </a:cubicBezTo>
                <a:cubicBezTo>
                  <a:pt x="94954" y="1518133"/>
                  <a:pt x="98295" y="1026960"/>
                  <a:pt x="0" y="0"/>
                </a:cubicBezTo>
                <a:close/>
              </a:path>
              <a:path w="5200955" h="2352306" stroke="0" extrusionOk="0">
                <a:moveTo>
                  <a:pt x="0" y="0"/>
                </a:moveTo>
                <a:cubicBezTo>
                  <a:pt x="2512836" y="-99047"/>
                  <a:pt x="2832596" y="-48299"/>
                  <a:pt x="5200955" y="0"/>
                </a:cubicBezTo>
                <a:cubicBezTo>
                  <a:pt x="5250151" y="989208"/>
                  <a:pt x="5074653" y="1550464"/>
                  <a:pt x="5200955" y="2352306"/>
                </a:cubicBezTo>
                <a:cubicBezTo>
                  <a:pt x="2649332" y="2436475"/>
                  <a:pt x="1571694" y="2462694"/>
                  <a:pt x="0" y="2352306"/>
                </a:cubicBezTo>
                <a:cubicBezTo>
                  <a:pt x="25744" y="1250066"/>
                  <a:pt x="115263" y="76570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324327128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nl-NL" sz="3600" dirty="0"/>
              <a:t>bescheidenheid</a:t>
            </a:r>
          </a:p>
          <a:p>
            <a:pPr>
              <a:spcAft>
                <a:spcPts val="600"/>
              </a:spcAft>
            </a:pPr>
            <a:r>
              <a:rPr lang="nl-NL" sz="3600" dirty="0"/>
              <a:t>afhankelijkheid</a:t>
            </a:r>
          </a:p>
          <a:p>
            <a:pPr>
              <a:spcAft>
                <a:spcPts val="600"/>
              </a:spcAft>
            </a:pPr>
            <a:r>
              <a:rPr lang="nl-NL" sz="3600" dirty="0"/>
              <a:t>verantwoordelijkheid</a:t>
            </a:r>
          </a:p>
          <a:p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84BCC1-6DBD-439A-8420-0F0CA7218918}"/>
              </a:ext>
            </a:extLst>
          </p:cNvPr>
          <p:cNvSpPr/>
          <p:nvPr/>
        </p:nvSpPr>
        <p:spPr>
          <a:xfrm>
            <a:off x="5387090" y="35068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9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9C7A5-A750-432C-8610-D3B3D4AF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6" y="44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BESCHEIDENHEID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84BCC1-6DBD-439A-8420-0F0CA7218918}"/>
              </a:ext>
            </a:extLst>
          </p:cNvPr>
          <p:cNvSpPr/>
          <p:nvPr/>
        </p:nvSpPr>
        <p:spPr>
          <a:xfrm>
            <a:off x="6580891" y="1965868"/>
            <a:ext cx="5297669" cy="4524315"/>
          </a:xfrm>
          <a:custGeom>
            <a:avLst/>
            <a:gdLst>
              <a:gd name="connsiteX0" fmla="*/ 0 w 5297669"/>
              <a:gd name="connsiteY0" fmla="*/ 0 h 4524315"/>
              <a:gd name="connsiteX1" fmla="*/ 5297669 w 5297669"/>
              <a:gd name="connsiteY1" fmla="*/ 0 h 4524315"/>
              <a:gd name="connsiteX2" fmla="*/ 5297669 w 5297669"/>
              <a:gd name="connsiteY2" fmla="*/ 4524315 h 4524315"/>
              <a:gd name="connsiteX3" fmla="*/ 0 w 5297669"/>
              <a:gd name="connsiteY3" fmla="*/ 4524315 h 4524315"/>
              <a:gd name="connsiteX4" fmla="*/ 0 w 5297669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7669" h="4524315" fill="none" extrusionOk="0">
                <a:moveTo>
                  <a:pt x="0" y="0"/>
                </a:moveTo>
                <a:cubicBezTo>
                  <a:pt x="1375565" y="34232"/>
                  <a:pt x="2949103" y="-133429"/>
                  <a:pt x="5297669" y="0"/>
                </a:cubicBezTo>
                <a:cubicBezTo>
                  <a:pt x="5198524" y="2242930"/>
                  <a:pt x="5130379" y="3246316"/>
                  <a:pt x="5297669" y="4524315"/>
                </a:cubicBezTo>
                <a:cubicBezTo>
                  <a:pt x="3594051" y="4371293"/>
                  <a:pt x="981361" y="4365050"/>
                  <a:pt x="0" y="4524315"/>
                </a:cubicBezTo>
                <a:cubicBezTo>
                  <a:pt x="159175" y="2444038"/>
                  <a:pt x="50029" y="854638"/>
                  <a:pt x="0" y="0"/>
                </a:cubicBezTo>
                <a:close/>
              </a:path>
              <a:path w="5297669" h="4524315" stroke="0" extrusionOk="0">
                <a:moveTo>
                  <a:pt x="0" y="0"/>
                </a:moveTo>
                <a:cubicBezTo>
                  <a:pt x="753404" y="72921"/>
                  <a:pt x="4006244" y="-19311"/>
                  <a:pt x="5297669" y="0"/>
                </a:cubicBezTo>
                <a:cubicBezTo>
                  <a:pt x="5216268" y="843151"/>
                  <a:pt x="5247738" y="3275036"/>
                  <a:pt x="5297669" y="4524315"/>
                </a:cubicBezTo>
                <a:cubicBezTo>
                  <a:pt x="3190706" y="4507522"/>
                  <a:pt x="1955110" y="4465789"/>
                  <a:pt x="0" y="4524315"/>
                </a:cubicBezTo>
                <a:cubicBezTo>
                  <a:pt x="-73471" y="3064844"/>
                  <a:pt x="-152823" y="1374430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07653585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nl-NL" sz="3600" dirty="0"/>
              <a:t>verstrooide zakenlui</a:t>
            </a:r>
          </a:p>
          <a:p>
            <a:r>
              <a:rPr lang="nl-NL" sz="3600" dirty="0"/>
              <a:t>ja zeg, kom nou!</a:t>
            </a:r>
          </a:p>
          <a:p>
            <a:r>
              <a:rPr lang="nl-NL" sz="3600" dirty="0"/>
              <a:t>mark </a:t>
            </a:r>
            <a:r>
              <a:rPr lang="nl-NL" sz="3600" dirty="0" err="1"/>
              <a:t>my</a:t>
            </a:r>
            <a:r>
              <a:rPr lang="nl-NL" sz="3600" dirty="0"/>
              <a:t> </a:t>
            </a:r>
            <a:r>
              <a:rPr lang="nl-NL" sz="3600" dirty="0" err="1"/>
              <a:t>words</a:t>
            </a:r>
            <a:r>
              <a:rPr lang="nl-NL" sz="3600" dirty="0"/>
              <a:t>!</a:t>
            </a:r>
          </a:p>
          <a:p>
            <a:r>
              <a:rPr lang="nl-NL" sz="3600" dirty="0"/>
              <a:t>dan neem ik kinderen…</a:t>
            </a:r>
          </a:p>
          <a:p>
            <a:r>
              <a:rPr lang="nl-NL" sz="3600" dirty="0"/>
              <a:t>een afgedragen jas</a:t>
            </a:r>
          </a:p>
          <a:p>
            <a:r>
              <a:rPr lang="nl-NL" sz="3600" dirty="0"/>
              <a:t>één kwetsbare groep</a:t>
            </a:r>
          </a:p>
          <a:p>
            <a:r>
              <a:rPr lang="nl-NL" sz="3600" dirty="0"/>
              <a:t>in voorspoed dankbaar</a:t>
            </a:r>
          </a:p>
          <a:p>
            <a:endParaRPr lang="nl-NL" dirty="0"/>
          </a:p>
          <a:p>
            <a:pPr lvl="0"/>
            <a:endParaRPr lang="nl-NL" dirty="0"/>
          </a:p>
        </p:txBody>
      </p:sp>
      <p:pic>
        <p:nvPicPr>
          <p:cNvPr id="56" name="Picture 2" descr="The MAGA Doctrine (Audiobook) by Charlie Kirk | Audible.com">
            <a:extLst>
              <a:ext uri="{FF2B5EF4-FFF2-40B4-BE49-F238E27FC236}">
                <a16:creationId xmlns:a16="http://schemas.microsoft.com/office/drawing/2014/main" id="{037E0BBB-06B3-4D2F-B04F-35558CBF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" y="204486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8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9C7A5-A750-432C-8610-D3B3D4AF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72" y="29835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AFHANKELIJKHEID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84BCC1-6DBD-439A-8420-0F0CA7218918}"/>
              </a:ext>
            </a:extLst>
          </p:cNvPr>
          <p:cNvSpPr/>
          <p:nvPr/>
        </p:nvSpPr>
        <p:spPr>
          <a:xfrm>
            <a:off x="377228" y="2194465"/>
            <a:ext cx="5004896" cy="3416320"/>
          </a:xfrm>
          <a:custGeom>
            <a:avLst/>
            <a:gdLst>
              <a:gd name="connsiteX0" fmla="*/ 0 w 5004896"/>
              <a:gd name="connsiteY0" fmla="*/ 0 h 3416320"/>
              <a:gd name="connsiteX1" fmla="*/ 5004896 w 5004896"/>
              <a:gd name="connsiteY1" fmla="*/ 0 h 3416320"/>
              <a:gd name="connsiteX2" fmla="*/ 5004896 w 5004896"/>
              <a:gd name="connsiteY2" fmla="*/ 3416320 h 3416320"/>
              <a:gd name="connsiteX3" fmla="*/ 0 w 5004896"/>
              <a:gd name="connsiteY3" fmla="*/ 3416320 h 3416320"/>
              <a:gd name="connsiteX4" fmla="*/ 0 w 5004896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4896" h="3416320" fill="none" extrusionOk="0">
                <a:moveTo>
                  <a:pt x="0" y="0"/>
                </a:moveTo>
                <a:cubicBezTo>
                  <a:pt x="908596" y="102669"/>
                  <a:pt x="4013756" y="-106229"/>
                  <a:pt x="5004896" y="0"/>
                </a:cubicBezTo>
                <a:cubicBezTo>
                  <a:pt x="4988005" y="743739"/>
                  <a:pt x="4852796" y="3031509"/>
                  <a:pt x="5004896" y="3416320"/>
                </a:cubicBezTo>
                <a:cubicBezTo>
                  <a:pt x="3350744" y="3439460"/>
                  <a:pt x="820960" y="3418253"/>
                  <a:pt x="0" y="3416320"/>
                </a:cubicBezTo>
                <a:cubicBezTo>
                  <a:pt x="98919" y="2407665"/>
                  <a:pt x="-58096" y="633853"/>
                  <a:pt x="0" y="0"/>
                </a:cubicBezTo>
                <a:close/>
              </a:path>
              <a:path w="5004896" h="3416320" stroke="0" extrusionOk="0">
                <a:moveTo>
                  <a:pt x="0" y="0"/>
                </a:moveTo>
                <a:cubicBezTo>
                  <a:pt x="951412" y="-138439"/>
                  <a:pt x="2620205" y="-26174"/>
                  <a:pt x="5004896" y="0"/>
                </a:cubicBezTo>
                <a:cubicBezTo>
                  <a:pt x="4930657" y="1205259"/>
                  <a:pt x="5013203" y="3051621"/>
                  <a:pt x="5004896" y="3416320"/>
                </a:cubicBezTo>
                <a:cubicBezTo>
                  <a:pt x="3176548" y="3422754"/>
                  <a:pt x="1640818" y="3576900"/>
                  <a:pt x="0" y="3416320"/>
                </a:cubicBezTo>
                <a:cubicBezTo>
                  <a:pt x="82545" y="2350908"/>
                  <a:pt x="-27415" y="784297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47822881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nl-NL" sz="3600" dirty="0"/>
              <a:t>onder één voorwaarde</a:t>
            </a:r>
          </a:p>
          <a:p>
            <a:r>
              <a:rPr lang="nl-NL" sz="3600" dirty="0"/>
              <a:t>geen disclaimer</a:t>
            </a:r>
          </a:p>
          <a:p>
            <a:r>
              <a:rPr lang="nl-NL" sz="3600" dirty="0"/>
              <a:t>indien Váder wil…</a:t>
            </a:r>
          </a:p>
          <a:p>
            <a:r>
              <a:rPr lang="nl-NL" sz="3600" dirty="0"/>
              <a:t>Hij doet er alles aan</a:t>
            </a:r>
          </a:p>
          <a:p>
            <a:r>
              <a:rPr lang="nl-NL" sz="3600" dirty="0"/>
              <a:t>trots op Jezus</a:t>
            </a:r>
          </a:p>
          <a:p>
            <a:pPr lvl="0"/>
            <a:endParaRPr lang="nl-NL" sz="3600" dirty="0"/>
          </a:p>
        </p:txBody>
      </p:sp>
      <p:pic>
        <p:nvPicPr>
          <p:cNvPr id="2050" name="Picture 2" descr="Psalm 56 vers 5 Ik roem in God; ik prijs 't onfeilbaar woord - YouTube">
            <a:extLst>
              <a:ext uri="{FF2B5EF4-FFF2-40B4-BE49-F238E27FC236}">
                <a16:creationId xmlns:a16="http://schemas.microsoft.com/office/drawing/2014/main" id="{FD3A88BF-FC8F-4C52-8A2F-27A20E8D9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t="-1109" r="129" b="5472"/>
          <a:stretch/>
        </p:blipFill>
        <p:spPr bwMode="auto">
          <a:xfrm>
            <a:off x="5926481" y="2842756"/>
            <a:ext cx="6006423" cy="3231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7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9C7A5-A750-432C-8610-D3B3D4AF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742" y="29829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VERANTWOORDELIJKHEID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84BCC1-6DBD-439A-8420-0F0CA7218918}"/>
              </a:ext>
            </a:extLst>
          </p:cNvPr>
          <p:cNvSpPr/>
          <p:nvPr/>
        </p:nvSpPr>
        <p:spPr>
          <a:xfrm>
            <a:off x="7393692" y="2592401"/>
            <a:ext cx="4532716" cy="3416320"/>
          </a:xfrm>
          <a:custGeom>
            <a:avLst/>
            <a:gdLst>
              <a:gd name="connsiteX0" fmla="*/ 0 w 4532716"/>
              <a:gd name="connsiteY0" fmla="*/ 0 h 3416320"/>
              <a:gd name="connsiteX1" fmla="*/ 4532716 w 4532716"/>
              <a:gd name="connsiteY1" fmla="*/ 0 h 3416320"/>
              <a:gd name="connsiteX2" fmla="*/ 4532716 w 4532716"/>
              <a:gd name="connsiteY2" fmla="*/ 3416320 h 3416320"/>
              <a:gd name="connsiteX3" fmla="*/ 0 w 4532716"/>
              <a:gd name="connsiteY3" fmla="*/ 3416320 h 3416320"/>
              <a:gd name="connsiteX4" fmla="*/ 0 w 4532716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716" h="3416320" fill="none" extrusionOk="0">
                <a:moveTo>
                  <a:pt x="0" y="0"/>
                </a:moveTo>
                <a:cubicBezTo>
                  <a:pt x="1051855" y="30427"/>
                  <a:pt x="3298300" y="77120"/>
                  <a:pt x="4532716" y="0"/>
                </a:cubicBezTo>
                <a:cubicBezTo>
                  <a:pt x="4506470" y="1168289"/>
                  <a:pt x="4667553" y="1803799"/>
                  <a:pt x="4532716" y="3416320"/>
                </a:cubicBezTo>
                <a:cubicBezTo>
                  <a:pt x="3716771" y="3516703"/>
                  <a:pt x="1179560" y="3491006"/>
                  <a:pt x="0" y="3416320"/>
                </a:cubicBezTo>
                <a:cubicBezTo>
                  <a:pt x="-2555" y="2885775"/>
                  <a:pt x="54456" y="512287"/>
                  <a:pt x="0" y="0"/>
                </a:cubicBezTo>
                <a:close/>
              </a:path>
              <a:path w="4532716" h="3416320" stroke="0" extrusionOk="0">
                <a:moveTo>
                  <a:pt x="0" y="0"/>
                </a:moveTo>
                <a:cubicBezTo>
                  <a:pt x="2038203" y="112981"/>
                  <a:pt x="3367786" y="46832"/>
                  <a:pt x="4532716" y="0"/>
                </a:cubicBezTo>
                <a:cubicBezTo>
                  <a:pt x="4462326" y="1600307"/>
                  <a:pt x="4553931" y="1889611"/>
                  <a:pt x="4532716" y="3416320"/>
                </a:cubicBezTo>
                <a:cubicBezTo>
                  <a:pt x="3403203" y="3391217"/>
                  <a:pt x="2112423" y="3409962"/>
                  <a:pt x="0" y="3416320"/>
                </a:cubicBezTo>
                <a:cubicBezTo>
                  <a:pt x="129218" y="2743405"/>
                  <a:pt x="-100145" y="1113140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98187647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nl-NL" sz="3600" dirty="0"/>
              <a:t>me, </a:t>
            </a:r>
            <a:r>
              <a:rPr lang="nl-NL" sz="3600" dirty="0" err="1"/>
              <a:t>myself</a:t>
            </a:r>
            <a:r>
              <a:rPr lang="nl-NL" sz="3600" dirty="0"/>
              <a:t> and I</a:t>
            </a:r>
          </a:p>
          <a:p>
            <a:r>
              <a:rPr lang="nl-NL" sz="3600" dirty="0"/>
              <a:t>Micha Campagne</a:t>
            </a:r>
          </a:p>
          <a:p>
            <a:r>
              <a:rPr lang="nl-NL" sz="3600" dirty="0" err="1"/>
              <a:t>my</a:t>
            </a:r>
            <a:r>
              <a:rPr lang="nl-NL" sz="3600" dirty="0"/>
              <a:t> </a:t>
            </a:r>
            <a:r>
              <a:rPr lang="nl-NL" sz="3600" dirty="0" err="1"/>
              <a:t>greatest</a:t>
            </a:r>
            <a:r>
              <a:rPr lang="nl-NL" sz="3600" dirty="0"/>
              <a:t> concern</a:t>
            </a:r>
          </a:p>
          <a:p>
            <a:r>
              <a:rPr lang="nl-NL" sz="3600" dirty="0"/>
              <a:t>zijn voorbeeld roept</a:t>
            </a:r>
          </a:p>
          <a:p>
            <a:pPr lvl="0"/>
            <a:endParaRPr lang="nl-NL" sz="3600" dirty="0"/>
          </a:p>
          <a:p>
            <a:endParaRPr lang="nl-NL" sz="3600" dirty="0"/>
          </a:p>
        </p:txBody>
      </p:sp>
      <p:pic>
        <p:nvPicPr>
          <p:cNvPr id="3074" name="Picture 2" descr="Spreuken 3:6 | DagelijkseBroodkruimels">
            <a:extLst>
              <a:ext uri="{FF2B5EF4-FFF2-40B4-BE49-F238E27FC236}">
                <a16:creationId xmlns:a16="http://schemas.microsoft.com/office/drawing/2014/main" id="{163F3166-0C23-47B3-89DC-6E89E4DF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08" y="2629845"/>
            <a:ext cx="4191636" cy="41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7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1021</TotalTime>
  <Words>108</Words>
  <Application>Microsoft Office PowerPoint</Application>
  <PresentationFormat>Breedbeeld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Wingdings</vt:lpstr>
      <vt:lpstr>Atlas</vt:lpstr>
      <vt:lpstr>D.v.</vt:lpstr>
      <vt:lpstr>D.V.</vt:lpstr>
      <vt:lpstr>D.V.</vt:lpstr>
      <vt:lpstr>BESCHEIDENHEID</vt:lpstr>
      <vt:lpstr>AFHANKELIJKHEID</vt:lpstr>
      <vt:lpstr>VERANTWOORDELIJKHEID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D.V.</dc:title>
  <dc:creator>Marten de Vries</dc:creator>
  <cp:lastModifiedBy>Marten de Vries</cp:lastModifiedBy>
  <cp:revision>6</cp:revision>
  <dcterms:created xsi:type="dcterms:W3CDTF">2020-04-17T08:36:04Z</dcterms:created>
  <dcterms:modified xsi:type="dcterms:W3CDTF">2020-04-18T17:33:22Z</dcterms:modified>
</cp:coreProperties>
</file>