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7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2BE5087-82CE-4646-962A-50107802B0B6}" v="1" dt="2018-09-22T19:44:36.97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131" d="100"/>
          <a:sy n="131" d="100"/>
        </p:scale>
        <p:origin x="90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9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ten de Vries" userId="b57cd97b251b8e03" providerId="LiveId" clId="{69F7CEB9-690C-465A-9C56-EF1B9DE43A6C}"/>
    <pc:docChg chg="undo custSel delSld modSld">
      <pc:chgData name="Marten de Vries" userId="b57cd97b251b8e03" providerId="LiveId" clId="{69F7CEB9-690C-465A-9C56-EF1B9DE43A6C}" dt="2018-09-22T20:02:48.100" v="778" actId="113"/>
      <pc:docMkLst>
        <pc:docMk/>
      </pc:docMkLst>
      <pc:sldChg chg="addSp delSp modSp delAnim modAnim">
        <pc:chgData name="Marten de Vries" userId="b57cd97b251b8e03" providerId="LiveId" clId="{69F7CEB9-690C-465A-9C56-EF1B9DE43A6C}" dt="2018-09-22T19:58:08.084" v="527" actId="14100"/>
        <pc:sldMkLst>
          <pc:docMk/>
          <pc:sldMk cId="869530932" sldId="256"/>
        </pc:sldMkLst>
        <pc:spChg chg="mod">
          <ac:chgData name="Marten de Vries" userId="b57cd97b251b8e03" providerId="LiveId" clId="{69F7CEB9-690C-465A-9C56-EF1B9DE43A6C}" dt="2018-09-22T19:57:15.354" v="427" actId="1035"/>
          <ac:spMkLst>
            <pc:docMk/>
            <pc:sldMk cId="869530932" sldId="256"/>
            <ac:spMk id="2" creationId="{972BEBCD-6E18-4AD5-87B6-556BCD544EC8}"/>
          </ac:spMkLst>
        </pc:spChg>
        <pc:spChg chg="mod">
          <ac:chgData name="Marten de Vries" userId="b57cd97b251b8e03" providerId="LiveId" clId="{69F7CEB9-690C-465A-9C56-EF1B9DE43A6C}" dt="2018-09-22T19:57:23.404" v="447" actId="1035"/>
          <ac:spMkLst>
            <pc:docMk/>
            <pc:sldMk cId="869530932" sldId="256"/>
            <ac:spMk id="3" creationId="{E879CC66-0627-4CE4-8495-716E0E635BCA}"/>
          </ac:spMkLst>
        </pc:spChg>
        <pc:spChg chg="mod">
          <ac:chgData name="Marten de Vries" userId="b57cd97b251b8e03" providerId="LiveId" clId="{69F7CEB9-690C-465A-9C56-EF1B9DE43A6C}" dt="2018-09-22T19:57:59.182" v="524" actId="1037"/>
          <ac:spMkLst>
            <pc:docMk/>
            <pc:sldMk cId="869530932" sldId="256"/>
            <ac:spMk id="4" creationId="{577BE483-4D82-431A-B345-93ACC7660F92}"/>
          </ac:spMkLst>
        </pc:spChg>
        <pc:picChg chg="add mod">
          <ac:chgData name="Marten de Vries" userId="b57cd97b251b8e03" providerId="LiveId" clId="{69F7CEB9-690C-465A-9C56-EF1B9DE43A6C}" dt="2018-09-22T19:58:08.084" v="527" actId="14100"/>
          <ac:picMkLst>
            <pc:docMk/>
            <pc:sldMk cId="869530932" sldId="256"/>
            <ac:picMk id="1026" creationId="{D695466F-DB52-4E76-83EB-AAE5CF8E5C07}"/>
          </ac:picMkLst>
        </pc:picChg>
        <pc:picChg chg="del">
          <ac:chgData name="Marten de Vries" userId="b57cd97b251b8e03" providerId="LiveId" clId="{69F7CEB9-690C-465A-9C56-EF1B9DE43A6C}" dt="2018-09-22T19:44:36.978" v="0" actId="478"/>
          <ac:picMkLst>
            <pc:docMk/>
            <pc:sldMk cId="869530932" sldId="256"/>
            <ac:picMk id="2052" creationId="{F207DA0E-9B39-4172-86A2-C71B4494707D}"/>
          </ac:picMkLst>
        </pc:picChg>
      </pc:sldChg>
      <pc:sldChg chg="addSp delSp modSp delAnim modAnim">
        <pc:chgData name="Marten de Vries" userId="b57cd97b251b8e03" providerId="LiveId" clId="{69F7CEB9-690C-465A-9C56-EF1B9DE43A6C}" dt="2018-09-22T20:02:48.100" v="778" actId="113"/>
        <pc:sldMkLst>
          <pc:docMk/>
          <pc:sldMk cId="3559808279" sldId="257"/>
        </pc:sldMkLst>
        <pc:spChg chg="mod">
          <ac:chgData name="Marten de Vries" userId="b57cd97b251b8e03" providerId="LiveId" clId="{69F7CEB9-690C-465A-9C56-EF1B9DE43A6C}" dt="2018-09-22T19:54:38.854" v="384" actId="1038"/>
          <ac:spMkLst>
            <pc:docMk/>
            <pc:sldMk cId="3559808279" sldId="257"/>
            <ac:spMk id="2" creationId="{DFC79EBF-CF7D-4FA3-B26D-DB5803E5AAC8}"/>
          </ac:spMkLst>
        </pc:spChg>
        <pc:spChg chg="mod">
          <ac:chgData name="Marten de Vries" userId="b57cd97b251b8e03" providerId="LiveId" clId="{69F7CEB9-690C-465A-9C56-EF1B9DE43A6C}" dt="2018-09-22T20:02:48.100" v="778" actId="113"/>
          <ac:spMkLst>
            <pc:docMk/>
            <pc:sldMk cId="3559808279" sldId="257"/>
            <ac:spMk id="3" creationId="{60F8A791-A260-4427-9FEE-A6E4B28164F6}"/>
          </ac:spMkLst>
        </pc:spChg>
        <pc:spChg chg="add del mod">
          <ac:chgData name="Marten de Vries" userId="b57cd97b251b8e03" providerId="LiveId" clId="{69F7CEB9-690C-465A-9C56-EF1B9DE43A6C}" dt="2018-09-22T19:50:13.454" v="254" actId="478"/>
          <ac:spMkLst>
            <pc:docMk/>
            <pc:sldMk cId="3559808279" sldId="257"/>
            <ac:spMk id="5" creationId="{39AD37C6-8839-447F-89E5-C83AD60A0D65}"/>
          </ac:spMkLst>
        </pc:spChg>
        <pc:spChg chg="add del mod">
          <ac:chgData name="Marten de Vries" userId="b57cd97b251b8e03" providerId="LiveId" clId="{69F7CEB9-690C-465A-9C56-EF1B9DE43A6C}" dt="2018-09-22T19:50:15.321" v="255" actId="478"/>
          <ac:spMkLst>
            <pc:docMk/>
            <pc:sldMk cId="3559808279" sldId="257"/>
            <ac:spMk id="6" creationId="{B7869A2D-02CA-4F6D-BEEB-B8FB59189D4C}"/>
          </ac:spMkLst>
        </pc:spChg>
        <pc:spChg chg="add mod">
          <ac:chgData name="Marten de Vries" userId="b57cd97b251b8e03" providerId="LiveId" clId="{69F7CEB9-690C-465A-9C56-EF1B9DE43A6C}" dt="2018-09-22T19:59:26.237" v="746" actId="1035"/>
          <ac:spMkLst>
            <pc:docMk/>
            <pc:sldMk cId="3559808279" sldId="257"/>
            <ac:spMk id="7" creationId="{1606391B-2E20-4594-8E30-137B094FB2A7}"/>
          </ac:spMkLst>
        </pc:spChg>
        <pc:picChg chg="del">
          <ac:chgData name="Marten de Vries" userId="b57cd97b251b8e03" providerId="LiveId" clId="{69F7CEB9-690C-465A-9C56-EF1B9DE43A6C}" dt="2018-09-22T19:46:08.204" v="126" actId="478"/>
          <ac:picMkLst>
            <pc:docMk/>
            <pc:sldMk cId="3559808279" sldId="257"/>
            <ac:picMk id="4" creationId="{9BF7FC34-F81F-442B-A0CC-1E1E17296DB9}"/>
          </ac:picMkLst>
        </pc:picChg>
        <pc:picChg chg="add mod ord">
          <ac:chgData name="Marten de Vries" userId="b57cd97b251b8e03" providerId="LiveId" clId="{69F7CEB9-690C-465A-9C56-EF1B9DE43A6C}" dt="2018-09-22T19:59:32.670" v="747" actId="14100"/>
          <ac:picMkLst>
            <pc:docMk/>
            <pc:sldMk cId="3559808279" sldId="257"/>
            <ac:picMk id="2050" creationId="{20BA3BC2-63D4-42B4-BD51-2CE9857E49E4}"/>
          </ac:picMkLst>
        </pc:picChg>
      </pc:sldChg>
      <pc:sldChg chg="modSp del">
        <pc:chgData name="Marten de Vries" userId="b57cd97b251b8e03" providerId="LiveId" clId="{69F7CEB9-690C-465A-9C56-EF1B9DE43A6C}" dt="2018-09-22T19:46:04.691" v="124" actId="2696"/>
        <pc:sldMkLst>
          <pc:docMk/>
          <pc:sldMk cId="1103797832" sldId="258"/>
        </pc:sldMkLst>
        <pc:spChg chg="mod">
          <ac:chgData name="Marten de Vries" userId="b57cd97b251b8e03" providerId="LiveId" clId="{69F7CEB9-690C-465A-9C56-EF1B9DE43A6C}" dt="2018-09-22T19:46:01.252" v="123" actId="122"/>
          <ac:spMkLst>
            <pc:docMk/>
            <pc:sldMk cId="1103797832" sldId="258"/>
            <ac:spMk id="2" creationId="{DFC79EBF-CF7D-4FA3-B26D-DB5803E5AAC8}"/>
          </ac:spMkLst>
        </pc:spChg>
      </pc:sldChg>
      <pc:sldChg chg="del">
        <pc:chgData name="Marten de Vries" userId="b57cd97b251b8e03" providerId="LiveId" clId="{69F7CEB9-690C-465A-9C56-EF1B9DE43A6C}" dt="2018-09-22T19:46:06.204" v="125" actId="2696"/>
        <pc:sldMkLst>
          <pc:docMk/>
          <pc:sldMk cId="4156360311" sldId="259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803405"/>
            <a:ext cx="73152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632201"/>
            <a:ext cx="73152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32170" y="4323845"/>
            <a:ext cx="2297429" cy="365125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9/22/2018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4323846"/>
            <a:ext cx="488061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57900" y="1430867"/>
            <a:ext cx="2171700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67029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che 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55" y="4697361"/>
            <a:ext cx="7956482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94355" y="977035"/>
            <a:ext cx="7950260" cy="3406972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5516716"/>
            <a:ext cx="7955280" cy="746924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52907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3"/>
            <a:ext cx="795528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649134"/>
            <a:ext cx="7772400" cy="1330852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9/22/2018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1539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351" y="753534"/>
            <a:ext cx="7613650" cy="2756234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977899" y="3509768"/>
            <a:ext cx="7194552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174597"/>
            <a:ext cx="7778752" cy="821265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9/22/2018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79438"/>
            <a:ext cx="483065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31458" y="80772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146733" y="302133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670179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124702"/>
            <a:ext cx="7774782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92" y="3648316"/>
            <a:ext cx="7773608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78884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9/22/2018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78884"/>
            <a:ext cx="483065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35134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171701" y="762000"/>
            <a:ext cx="6377939" cy="1303867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94361" y="2202080"/>
            <a:ext cx="2560320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94360" y="2904564"/>
            <a:ext cx="256032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02237" y="2201333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00781" y="2904068"/>
            <a:ext cx="2560320" cy="335957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89319" y="2192866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89320" y="2904564"/>
            <a:ext cx="256032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9/22/2018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80632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Afbeelding-k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171702" y="762000"/>
            <a:ext cx="6381984" cy="12954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94360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94360" y="2331720"/>
            <a:ext cx="2560320" cy="15073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94360" y="4796103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91873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291872" y="2331720"/>
            <a:ext cx="2560320" cy="1509862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290858" y="4796102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93365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93364" y="2331721"/>
            <a:ext cx="2560320" cy="1508919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93272" y="4796100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9/22/2018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86373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2194560"/>
            <a:ext cx="7955280" cy="4069080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71382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6590" y="747183"/>
            <a:ext cx="1543050" cy="424867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746126"/>
            <a:ext cx="6278035" cy="4249732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9/22/2018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27030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83644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4"/>
            <a:ext cx="7955280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3641726"/>
            <a:ext cx="7955281" cy="1354134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9/22/2018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3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20991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4360" y="2194560"/>
            <a:ext cx="3910579" cy="4069080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2099" y="2194560"/>
            <a:ext cx="3907540" cy="4069080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64024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1700" y="762000"/>
            <a:ext cx="6377940" cy="12954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1279" y="2183802"/>
            <a:ext cx="3683659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59" y="3132667"/>
            <a:ext cx="3910579" cy="3130973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9018" y="2183802"/>
            <a:ext cx="368062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2098" y="3132667"/>
            <a:ext cx="3907541" cy="3130973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9/22/2018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83987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9/22/2018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5172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9/22/2018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0453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30861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746760"/>
            <a:ext cx="4663440" cy="5516880"/>
          </a:xfrm>
        </p:spPr>
        <p:txBody>
          <a:bodyPr anchor="ctr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308610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49615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407573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77524" y="751242"/>
            <a:ext cx="3674234" cy="5512398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407573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45494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810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71700" y="764373"/>
            <a:ext cx="637794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2194560"/>
            <a:ext cx="7955280" cy="4069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12230" y="6356351"/>
            <a:ext cx="21374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9/22/2018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4360" y="6355846"/>
            <a:ext cx="56807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72250" y="381001"/>
            <a:ext cx="19773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7061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  <p:sldLayoutId id="2147483701" r:id="rId14"/>
    <p:sldLayoutId id="2147483702" r:id="rId15"/>
    <p:sldLayoutId id="2147483703" r:id="rId16"/>
    <p:sldLayoutId id="2147483704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72BEBCD-6E18-4AD5-87B6-556BCD544E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94712" y="526697"/>
            <a:ext cx="7315200" cy="570749"/>
          </a:xfrm>
        </p:spPr>
        <p:txBody>
          <a:bodyPr>
            <a:normAutofit fontScale="90000"/>
          </a:bodyPr>
          <a:lstStyle/>
          <a:p>
            <a:pPr algn="ctr"/>
            <a:r>
              <a:rPr lang="nl-NL" sz="4400" dirty="0">
                <a:solidFill>
                  <a:srgbClr val="FF0000"/>
                </a:solidFill>
                <a:highlight>
                  <a:srgbClr val="FFFF00"/>
                </a:highlight>
              </a:rPr>
              <a:t>Jezus: Híj ís het! 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E879CC66-0627-4CE4-8495-716E0E635B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50899" y="1280164"/>
            <a:ext cx="7439559" cy="1472388"/>
          </a:xfrm>
        </p:spPr>
        <p:txBody>
          <a:bodyPr>
            <a:noAutofit/>
          </a:bodyPr>
          <a:lstStyle/>
          <a:p>
            <a:r>
              <a:rPr lang="nl-NL" sz="3600" dirty="0"/>
              <a:t>preek over </a:t>
            </a:r>
            <a:r>
              <a:rPr lang="nl-NL" sz="3600" dirty="0">
                <a:solidFill>
                  <a:srgbClr val="FFFF00"/>
                </a:solidFill>
                <a:highlight>
                  <a:srgbClr val="FF0000"/>
                </a:highlight>
              </a:rPr>
              <a:t>Johannes 14,6</a:t>
            </a:r>
          </a:p>
          <a:p>
            <a:endParaRPr lang="nl-NL" sz="3600" dirty="0"/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577BE483-4D82-431A-B345-93ACC7660F92}"/>
              </a:ext>
            </a:extLst>
          </p:cNvPr>
          <p:cNvSpPr/>
          <p:nvPr/>
        </p:nvSpPr>
        <p:spPr>
          <a:xfrm>
            <a:off x="138990" y="3822242"/>
            <a:ext cx="8873337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800" i="1" dirty="0"/>
              <a:t>Bedum, 23 september 2018</a:t>
            </a:r>
          </a:p>
          <a:p>
            <a:endParaRPr lang="nl-NL" sz="2800" i="1" dirty="0"/>
          </a:p>
          <a:p>
            <a:pPr algn="r"/>
            <a:endParaRPr lang="nl-NL" sz="2800" i="1" dirty="0"/>
          </a:p>
          <a:p>
            <a:pPr algn="r"/>
            <a:r>
              <a:rPr lang="nl-NL" sz="2800" i="1" dirty="0"/>
              <a:t>ds. Marten de Vries </a:t>
            </a:r>
            <a:endParaRPr lang="nl-NL" sz="2000" i="1" dirty="0"/>
          </a:p>
        </p:txBody>
      </p:sp>
      <p:pic>
        <p:nvPicPr>
          <p:cNvPr id="1026" name="Picture 2" descr="Gerelateerde afbeelding">
            <a:extLst>
              <a:ext uri="{FF2B5EF4-FFF2-40B4-BE49-F238E27FC236}">
                <a16:creationId xmlns:a16="http://schemas.microsoft.com/office/drawing/2014/main" id="{D695466F-DB52-4E76-83EB-AAE5CF8E5C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7761" y="1974482"/>
            <a:ext cx="4206240" cy="3007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9530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Afbeeldingsresultaat voor one way jesus">
            <a:extLst>
              <a:ext uri="{FF2B5EF4-FFF2-40B4-BE49-F238E27FC236}">
                <a16:creationId xmlns:a16="http://schemas.microsoft.com/office/drawing/2014/main" id="{20BA3BC2-63D4-42B4-BD51-2CE9857E49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3715" y="4816966"/>
            <a:ext cx="3655620" cy="2015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DFC79EBF-CF7D-4FA3-B26D-DB5803E5AA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81043" y="352352"/>
            <a:ext cx="4726534" cy="1295400"/>
          </a:xfrm>
        </p:spPr>
        <p:txBody>
          <a:bodyPr/>
          <a:lstStyle/>
          <a:p>
            <a:pPr algn="l"/>
            <a:r>
              <a:rPr lang="nl-NL" dirty="0">
                <a:solidFill>
                  <a:srgbClr val="FFFF00"/>
                </a:solidFill>
                <a:highlight>
                  <a:srgbClr val="FF0000"/>
                </a:highlight>
              </a:rPr>
              <a:t>Jezus: Híj ís het!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0F8A791-A260-4427-9FEE-A6E4B28164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837" y="1618490"/>
            <a:ext cx="4501902" cy="490666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2800" b="1" dirty="0">
                <a:latin typeface="Abadi Extra Light" panose="020B0204020104020204" pitchFamily="34" charset="0"/>
              </a:rPr>
              <a:t>je ziet onmiddellijk…</a:t>
            </a:r>
          </a:p>
          <a:p>
            <a:pPr marL="0" indent="0">
              <a:buNone/>
            </a:pPr>
            <a:r>
              <a:rPr lang="nl-NL" sz="2800" b="1" dirty="0">
                <a:latin typeface="Abadi Extra Light" panose="020B0204020104020204" pitchFamily="34" charset="0"/>
              </a:rPr>
              <a:t>’t was niet zo…</a:t>
            </a:r>
          </a:p>
          <a:p>
            <a:pPr marL="0" indent="0">
              <a:buNone/>
            </a:pPr>
            <a:r>
              <a:rPr lang="nl-NL" sz="2800" b="1" dirty="0">
                <a:latin typeface="Abadi Extra Light" panose="020B0204020104020204" pitchFamily="34" charset="0"/>
              </a:rPr>
              <a:t>gewoon niet weten</a:t>
            </a:r>
          </a:p>
          <a:p>
            <a:pPr marL="0" indent="0">
              <a:buNone/>
            </a:pPr>
            <a:r>
              <a:rPr lang="nl-NL" sz="2800" b="1" dirty="0">
                <a:latin typeface="Abadi Extra Light" panose="020B0204020104020204" pitchFamily="34" charset="0"/>
              </a:rPr>
              <a:t>onbereikbare plek</a:t>
            </a:r>
          </a:p>
          <a:p>
            <a:pPr marL="0" indent="0">
              <a:buNone/>
            </a:pPr>
            <a:endParaRPr lang="nl-NL" b="1" dirty="0"/>
          </a:p>
          <a:p>
            <a:pPr marL="0" indent="0">
              <a:buNone/>
            </a:pPr>
            <a:endParaRPr lang="nl-NL" b="1" dirty="0"/>
          </a:p>
          <a:p>
            <a:pPr marL="0" indent="0">
              <a:buNone/>
            </a:pPr>
            <a:r>
              <a:rPr lang="nl-NL" sz="2800" b="1" dirty="0">
                <a:latin typeface="Abadi Extra Light" panose="020B0204020104020204" pitchFamily="34" charset="0"/>
              </a:rPr>
              <a:t>enige weg, volstrekte waarheid</a:t>
            </a:r>
          </a:p>
          <a:p>
            <a:pPr marL="0" indent="0">
              <a:buNone/>
            </a:pPr>
            <a:r>
              <a:rPr lang="nl-NL" sz="2800" b="1" dirty="0">
                <a:latin typeface="Abadi Extra Light" panose="020B0204020104020204" pitchFamily="34" charset="0"/>
              </a:rPr>
              <a:t>ware gezicht</a:t>
            </a:r>
          </a:p>
          <a:p>
            <a:pPr marL="0" indent="0">
              <a:buNone/>
            </a:pPr>
            <a:r>
              <a:rPr lang="nl-NL" sz="2800" b="1" dirty="0">
                <a:latin typeface="Abadi Extra Light" panose="020B0204020104020204" pitchFamily="34" charset="0"/>
              </a:rPr>
              <a:t>‘betrouwbare getuige’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</p:txBody>
      </p:sp>
      <p:sp>
        <p:nvSpPr>
          <p:cNvPr id="7" name="Tijdelijke aanduiding voor inhoud 6">
            <a:extLst>
              <a:ext uri="{FF2B5EF4-FFF2-40B4-BE49-F238E27FC236}">
                <a16:creationId xmlns:a16="http://schemas.microsoft.com/office/drawing/2014/main" id="{1606391B-2E20-4594-8E30-137B094FB2A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7468" y="1486816"/>
            <a:ext cx="4501902" cy="490666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2800" b="1" dirty="0">
                <a:latin typeface="Abadi Extra Light" panose="020B0204020104020204" pitchFamily="34" charset="0"/>
              </a:rPr>
              <a:t>‘gebaande weg’</a:t>
            </a:r>
          </a:p>
          <a:p>
            <a:pPr marL="0" indent="0">
              <a:buNone/>
            </a:pPr>
            <a:r>
              <a:rPr lang="nl-NL" sz="2800" b="1" dirty="0">
                <a:latin typeface="Abadi Extra Light" panose="020B0204020104020204" pitchFamily="34" charset="0"/>
              </a:rPr>
              <a:t>‘afgeweken van de weg’</a:t>
            </a:r>
          </a:p>
          <a:p>
            <a:pPr marL="0" indent="0">
              <a:buNone/>
            </a:pPr>
            <a:r>
              <a:rPr lang="nl-NL" sz="2800" b="1" dirty="0">
                <a:latin typeface="Abadi Extra Light" panose="020B0204020104020204" pitchFamily="34" charset="0"/>
              </a:rPr>
              <a:t>‘weg door de woestijn’</a:t>
            </a:r>
          </a:p>
          <a:p>
            <a:pPr marL="0" indent="0">
              <a:buNone/>
            </a:pPr>
            <a:r>
              <a:rPr lang="nl-NL" sz="2800" b="1" dirty="0">
                <a:latin typeface="Abadi Extra Light" panose="020B0204020104020204" pitchFamily="34" charset="0"/>
              </a:rPr>
              <a:t>weet, wijst, baant; ís</a:t>
            </a:r>
          </a:p>
          <a:p>
            <a:pPr marL="0" indent="0">
              <a:buNone/>
            </a:pPr>
            <a:endParaRPr lang="nl-NL" sz="2800" b="1" dirty="0">
              <a:latin typeface="Abadi Extra Light" panose="020B0204020104020204" pitchFamily="34" charset="0"/>
            </a:endParaRPr>
          </a:p>
          <a:p>
            <a:pPr marL="0" indent="0">
              <a:buNone/>
            </a:pPr>
            <a:r>
              <a:rPr lang="nl-NL" sz="2800" b="1" dirty="0">
                <a:latin typeface="Abadi Extra Light" panose="020B0204020104020204" pitchFamily="34" charset="0"/>
              </a:rPr>
              <a:t>levensweg, levensverzekering</a:t>
            </a:r>
          </a:p>
          <a:p>
            <a:pPr marL="0" indent="0">
              <a:buNone/>
            </a:pPr>
            <a:r>
              <a:rPr lang="nl-NL" sz="2800" b="1" dirty="0">
                <a:latin typeface="Abadi Extra Light" panose="020B0204020104020204" pitchFamily="34" charset="0"/>
              </a:rPr>
              <a:t>er gaat niets boven…</a:t>
            </a:r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59808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ondensspoor">
  <a:themeElements>
    <a:clrScheme name="Condensspoor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E5224E"/>
      </a:accent1>
      <a:accent2>
        <a:srgbClr val="9D074E"/>
      </a:accent2>
      <a:accent3>
        <a:srgbClr val="7F2294"/>
      </a:accent3>
      <a:accent4>
        <a:srgbClr val="8D65EA"/>
      </a:accent4>
      <a:accent5>
        <a:srgbClr val="588FE2"/>
      </a:accent5>
      <a:accent6>
        <a:srgbClr val="127CA4"/>
      </a:accent6>
      <a:hlink>
        <a:srgbClr val="FB4AB6"/>
      </a:hlink>
      <a:folHlink>
        <a:srgbClr val="F98FE9"/>
      </a:folHlink>
    </a:clrScheme>
    <a:fontScheme name="Condensspoor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ondensspoor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6DB8EB18-3657-4051-A897-2ED38832359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TM04033937[[fn=Condensspoor]]</Template>
  <TotalTime>68</TotalTime>
  <Words>82</Words>
  <Application>Microsoft Office PowerPoint</Application>
  <PresentationFormat>Diavoorstelling (4:3)</PresentationFormat>
  <Paragraphs>27</Paragraphs>
  <Slides>2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</vt:i4>
      </vt:variant>
    </vt:vector>
  </HeadingPairs>
  <TitlesOfParts>
    <vt:vector size="6" baseType="lpstr">
      <vt:lpstr>Abadi Extra Light</vt:lpstr>
      <vt:lpstr>Arial</vt:lpstr>
      <vt:lpstr>Century Gothic</vt:lpstr>
      <vt:lpstr>Condensspoor</vt:lpstr>
      <vt:lpstr>Jezus: Híj ís het! </vt:lpstr>
      <vt:lpstr>Jezus: Híj ís het!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Het licht is opgegaan</dc:title>
  <dc:creator>Marten de Vries</dc:creator>
  <cp:lastModifiedBy>Marten de Vries</cp:lastModifiedBy>
  <cp:revision>3</cp:revision>
  <dcterms:created xsi:type="dcterms:W3CDTF">2018-09-08T13:51:48Z</dcterms:created>
  <dcterms:modified xsi:type="dcterms:W3CDTF">2018-09-22T20:02:54Z</dcterms:modified>
</cp:coreProperties>
</file>