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379C7-30C5-4945-AEA6-B4B1BD4AD45F}" v="2" dt="2020-05-01T09:20:44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2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30000">
              <a:srgbClr val="F0FD4D"/>
            </a:gs>
            <a:gs pos="91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rtyria - Home | Facebook">
            <a:extLst>
              <a:ext uri="{FF2B5EF4-FFF2-40B4-BE49-F238E27FC236}">
                <a16:creationId xmlns:a16="http://schemas.microsoft.com/office/drawing/2014/main" id="{43528C85-281A-4DAE-8F7D-94B54672A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10026" r="6918" b="8610"/>
          <a:stretch/>
        </p:blipFill>
        <p:spPr bwMode="auto">
          <a:xfrm>
            <a:off x="33554" y="463237"/>
            <a:ext cx="5117286" cy="4956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76EAAA-584E-40B2-BA6C-F728A3326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2884" y="1526796"/>
            <a:ext cx="7955562" cy="101646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nl-NL" sz="6000" dirty="0">
                <a:solidFill>
                  <a:schemeClr val="accent1">
                    <a:lumMod val="75000"/>
                  </a:schemeClr>
                </a:solidFill>
              </a:rPr>
              <a:t>De geest overtuigt!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733289-C7E3-466D-831F-F84996C52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308" y="3433194"/>
            <a:ext cx="7519334" cy="92069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nl-NL" sz="3600" i="1" dirty="0">
                <a:solidFill>
                  <a:srgbClr val="00B050"/>
                </a:solidFill>
              </a:rPr>
              <a:t>Preek over Johannes 16,8-11</a:t>
            </a:r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304FA98-8998-4491-AC04-C6A290F7B3AA}"/>
              </a:ext>
            </a:extLst>
          </p:cNvPr>
          <p:cNvSpPr/>
          <p:nvPr/>
        </p:nvSpPr>
        <p:spPr>
          <a:xfrm>
            <a:off x="109057" y="5471533"/>
            <a:ext cx="11157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Martyriakerk Bedum, 03052020</a:t>
            </a:r>
          </a:p>
          <a:p>
            <a:pPr algn="r"/>
            <a:r>
              <a:rPr lang="nl-NL" sz="3200" dirty="0"/>
              <a:t>ds. Marten de Vries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72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2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30000">
              <a:srgbClr val="F0FD4D"/>
            </a:gs>
            <a:gs pos="91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B6EB0-A8BF-4D24-B9B7-32E7E956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420" y="24295"/>
            <a:ext cx="7843707" cy="120888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nl-NL" sz="4800" b="1" dirty="0"/>
              <a:t>De geest overtuigt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DEB353-DB1D-4219-9BC2-B4DD5E4ED1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276" y="1620471"/>
            <a:ext cx="9406856" cy="3424107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Martyriakerk = Getuigeniskerk</a:t>
            </a:r>
          </a:p>
          <a:p>
            <a:pPr marL="0" indent="0">
              <a:buNone/>
            </a:pPr>
            <a:r>
              <a:rPr lang="nl-NL" sz="3200" dirty="0"/>
              <a:t>advocaat, getuigen, vrijspraak, veroordeling</a:t>
            </a:r>
          </a:p>
          <a:p>
            <a:pPr marL="0" indent="0">
              <a:buNone/>
            </a:pPr>
            <a:r>
              <a:rPr lang="nl-NL" sz="3200" dirty="0"/>
              <a:t>geen Mohammed want over Jezus</a:t>
            </a:r>
          </a:p>
          <a:p>
            <a:pPr marL="0" indent="0">
              <a:buNone/>
            </a:pPr>
            <a:r>
              <a:rPr lang="nl-NL" sz="3200" dirty="0"/>
              <a:t>niet óver- maar gétuigen</a:t>
            </a:r>
          </a:p>
          <a:p>
            <a:endParaRPr lang="nl-NL" dirty="0"/>
          </a:p>
        </p:txBody>
      </p:sp>
      <p:pic>
        <p:nvPicPr>
          <p:cNvPr id="6146" name="Picture 2" descr="Share Jesus Without Fear - Witness Cards - B&amp;H Publishing">
            <a:extLst>
              <a:ext uri="{FF2B5EF4-FFF2-40B4-BE49-F238E27FC236}">
                <a16:creationId xmlns:a16="http://schemas.microsoft.com/office/drawing/2014/main" id="{C8AC3B24-147F-4CB8-80A5-35762D8D0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97" y="2919368"/>
            <a:ext cx="2973119" cy="393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kv Bedum – Gkv Bedum">
            <a:extLst>
              <a:ext uri="{FF2B5EF4-FFF2-40B4-BE49-F238E27FC236}">
                <a16:creationId xmlns:a16="http://schemas.microsoft.com/office/drawing/2014/main" id="{CFEA4CCA-4A59-4580-8445-9C9A65451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" y="4532491"/>
            <a:ext cx="7902429" cy="225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8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2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30000">
              <a:srgbClr val="F0FD4D"/>
            </a:gs>
            <a:gs pos="91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B3E1E32-AF5F-4EF6-A3C0-A74E0882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9" y="1933051"/>
            <a:ext cx="6263980" cy="46979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5B6EB0-A8BF-4D24-B9B7-32E7E956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198" y="49349"/>
            <a:ext cx="7801762" cy="1083165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nl-NL" sz="4800" b="1" dirty="0"/>
              <a:t>De geest overtuigt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DEB353-DB1D-4219-9BC2-B4DD5E4ED1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807" y="2077843"/>
            <a:ext cx="5117284" cy="3424107"/>
          </a:xfrm>
        </p:spPr>
        <p:txBody>
          <a:bodyPr/>
          <a:lstStyle/>
          <a:p>
            <a:pPr marL="0" lvl="0" indent="0">
              <a:buNone/>
            </a:pPr>
            <a:r>
              <a:rPr lang="nl-NL" sz="320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nl-NL" sz="3200" dirty="0"/>
              <a:t> eeuwig zonde – </a:t>
            </a:r>
            <a:r>
              <a:rPr lang="nl-NL" sz="2800" dirty="0"/>
              <a:t>vers 9</a:t>
            </a:r>
          </a:p>
          <a:p>
            <a:pPr marL="0" lvl="0" indent="0">
              <a:buNone/>
            </a:pPr>
            <a:r>
              <a:rPr lang="nl-NL" sz="32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nl-NL" sz="2800" dirty="0"/>
              <a:t> </a:t>
            </a:r>
            <a:r>
              <a:rPr lang="nl-NL" sz="3200" dirty="0"/>
              <a:t>schoon gelijk – </a:t>
            </a:r>
            <a:r>
              <a:rPr lang="nl-NL" sz="2800" dirty="0"/>
              <a:t>vers 10</a:t>
            </a:r>
          </a:p>
          <a:p>
            <a:pPr marL="0" lvl="0" indent="0">
              <a:buNone/>
            </a:pPr>
            <a:r>
              <a:rPr lang="nl-NL" sz="32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nl-NL" sz="3200" dirty="0"/>
              <a:t> kortste eind – </a:t>
            </a:r>
            <a:r>
              <a:rPr lang="nl-NL" sz="2800" dirty="0"/>
              <a:t>vers 11</a:t>
            </a:r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41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2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30000">
              <a:srgbClr val="F0FD4D"/>
            </a:gs>
            <a:gs pos="91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3FC0F-F501-4ADA-A98B-4BD54691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144" y="69891"/>
            <a:ext cx="7852096" cy="995511"/>
          </a:xfrm>
          <a:solidFill>
            <a:srgbClr val="00B050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nl-NL" sz="4800" b="1" dirty="0"/>
              <a:t>Eeuwig zonde </a:t>
            </a:r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</a:rPr>
              <a:t>(9)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076C63-6BAF-4909-954F-AA232C0214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436" y="1771473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blijde boodschap – ernstige boodschap</a:t>
            </a:r>
          </a:p>
          <a:p>
            <a:pPr marL="0" indent="0">
              <a:buNone/>
            </a:pPr>
            <a:r>
              <a:rPr lang="nl-NL" sz="3200" dirty="0"/>
              <a:t>vluchten in Jezus’ armen</a:t>
            </a:r>
          </a:p>
          <a:p>
            <a:pPr marL="0" indent="0">
              <a:buNone/>
            </a:pPr>
            <a:r>
              <a:rPr lang="nl-NL" sz="3200" dirty="0"/>
              <a:t>het feest van hoop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03CD31-97FF-40CD-8E0E-27A3E399F8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56" y="2449586"/>
            <a:ext cx="5391252" cy="414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81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2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30000">
              <a:srgbClr val="F0FD4D"/>
            </a:gs>
            <a:gs pos="91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3FC0F-F501-4ADA-A98B-4BD54691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030" y="68010"/>
            <a:ext cx="7977931" cy="989003"/>
          </a:xfrm>
          <a:solidFill>
            <a:srgbClr val="00B050"/>
          </a:solidFill>
        </p:spPr>
        <p:txBody>
          <a:bodyPr/>
          <a:lstStyle/>
          <a:p>
            <a:r>
              <a:rPr lang="nl-NL" sz="4800" b="1" dirty="0"/>
              <a:t>Schoon gelijk </a:t>
            </a:r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</a:rPr>
              <a:t>(10)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076C63-6BAF-4909-954F-AA232C0214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6558" y="2534872"/>
            <a:ext cx="6521041" cy="3424107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in het gelijk gesteld</a:t>
            </a:r>
          </a:p>
          <a:p>
            <a:pPr marL="0" indent="0">
              <a:buNone/>
            </a:pPr>
            <a:r>
              <a:rPr lang="nl-NL" sz="3200" dirty="0"/>
              <a:t>delen in vrijspraak</a:t>
            </a:r>
          </a:p>
          <a:p>
            <a:pPr marL="0" indent="0">
              <a:buNone/>
            </a:pPr>
            <a:r>
              <a:rPr lang="nl-NL" sz="3200" dirty="0"/>
              <a:t>het getuigenis viraal</a:t>
            </a:r>
          </a:p>
          <a:p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477FE4-8871-44B6-94A9-93D23565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2" y="1249959"/>
            <a:ext cx="3315842" cy="55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0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2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30000">
              <a:srgbClr val="F0FD4D"/>
            </a:gs>
            <a:gs pos="91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DD9BF-0028-49D5-BD3D-D4215F2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65" y="58678"/>
            <a:ext cx="7902429" cy="864111"/>
          </a:xfrm>
          <a:solidFill>
            <a:srgbClr val="00B050"/>
          </a:solidFill>
        </p:spPr>
        <p:txBody>
          <a:bodyPr/>
          <a:lstStyle/>
          <a:p>
            <a:r>
              <a:rPr lang="nl-NL" sz="4800" b="1" dirty="0"/>
              <a:t>Kortste eind </a:t>
            </a:r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</a:rPr>
              <a:t>(11)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B7DD1-63CB-462F-84F1-2B317370E1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045" y="3021434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recht op erkenning</a:t>
            </a:r>
          </a:p>
          <a:p>
            <a:pPr marL="0" indent="0">
              <a:buNone/>
            </a:pPr>
            <a:r>
              <a:rPr lang="nl-NL" sz="3200" dirty="0"/>
              <a:t>hemelse rechtsbijstand</a:t>
            </a:r>
          </a:p>
          <a:p>
            <a:pPr marL="0" indent="0">
              <a:buNone/>
            </a:pPr>
            <a:r>
              <a:rPr lang="nl-NL" sz="3200" dirty="0"/>
              <a:t>er is hoop</a:t>
            </a:r>
          </a:p>
          <a:p>
            <a:endParaRPr lang="nl-NL" dirty="0"/>
          </a:p>
        </p:txBody>
      </p:sp>
      <p:pic>
        <p:nvPicPr>
          <p:cNvPr id="10" name="Picture 2" descr="Mieke : blijft uit buurt van iedereen! on Twitter: &quot;#ovp ...">
            <a:extLst>
              <a:ext uri="{FF2B5EF4-FFF2-40B4-BE49-F238E27FC236}">
                <a16:creationId xmlns:a16="http://schemas.microsoft.com/office/drawing/2014/main" id="{8052FF80-3676-4358-AD68-54B21A209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r="8762"/>
          <a:stretch/>
        </p:blipFill>
        <p:spPr bwMode="auto">
          <a:xfrm>
            <a:off x="5293453" y="1533202"/>
            <a:ext cx="6646219" cy="4533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8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uppel">
  <a:themeElements>
    <a:clrScheme name="Roo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lkgla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561</TotalTime>
  <Words>107</Words>
  <Application>Microsoft Office PowerPoint</Application>
  <PresentationFormat>Breedbeeld</PresentationFormat>
  <Paragraphs>25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Druppel</vt:lpstr>
      <vt:lpstr>De geest overtuigt!</vt:lpstr>
      <vt:lpstr>De geest overtuigt</vt:lpstr>
      <vt:lpstr>De geest overtuigt</vt:lpstr>
      <vt:lpstr>Eeuwig zonde (9)</vt:lpstr>
      <vt:lpstr>Schoon gelijk (10)</vt:lpstr>
      <vt:lpstr>Kortste eind (11)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4</cp:revision>
  <dcterms:created xsi:type="dcterms:W3CDTF">2020-05-01T09:19:24Z</dcterms:created>
  <dcterms:modified xsi:type="dcterms:W3CDTF">2020-05-01T20:03:08Z</dcterms:modified>
</cp:coreProperties>
</file>