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7" r:id="rId5"/>
    <p:sldId id="260" r:id="rId6"/>
  </p:sldIdLst>
  <p:sldSz cx="9144000" cy="6858000" type="screen4x3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823221-DB1B-4EB1-A0AB-F2D961B9D47F}" v="91" dt="2020-01-10T14:10:44.643"/>
  </p1510:revLst>
</p1510:revInfo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704" autoAdjust="0"/>
  </p:normalViewPr>
  <p:slideViewPr>
    <p:cSldViewPr snapToGrid="0">
      <p:cViewPr varScale="1">
        <p:scale>
          <a:sx n="114" d="100"/>
          <a:sy n="114" d="100"/>
        </p:scale>
        <p:origin x="12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28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ABD0FD0-E2D1-4788-8772-BE6431FD7787}" type="datetime1">
              <a:rPr lang="nl-NL" smtClean="0"/>
              <a:t>11-1-2020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E286890-466E-41CD-A28A-B1EBDF22CA3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62942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0ABF0D7-BB30-4F0F-98EC-ADFDCC51794D}" type="datetime1">
              <a:rPr lang="nl-NL" noProof="0" smtClean="0"/>
              <a:t>11-1-2020</a:t>
            </a:fld>
            <a:endParaRPr lang="nl-NL" noProof="0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27CD11A-EED3-40CE-98A3-28FEE84867B3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995761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27CD11A-EED3-40CE-98A3-28FEE84867B3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1160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27CD11A-EED3-40CE-98A3-28FEE84867B3}" type="slidenum">
              <a:rPr lang="nl-NL" noProof="0" smtClean="0"/>
              <a:t>2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513794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 bwMode="inv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</p:spPr>
        <p:txBody>
          <a:bodyPr rtlCol="0" anchor="b"/>
          <a:lstStyle>
            <a:lvl1pPr algn="ctr">
              <a:defRPr sz="6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404932-A9DD-4CFB-899C-B4F939ADA2EF}" type="datetime1">
              <a:rPr lang="nl-NL" noProof="0" smtClean="0"/>
              <a:t>11-1-2020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81940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44E95F-F60E-4E05-AD0D-2D8D3B1DB958}" type="datetime1">
              <a:rPr lang="nl-NL" noProof="0" smtClean="0"/>
              <a:t>11-1-2020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07954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5" y="691662"/>
            <a:ext cx="1971675" cy="4909039"/>
          </a:xfrm>
        </p:spPr>
        <p:txBody>
          <a:bodyPr vert="eaVert"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691662"/>
            <a:ext cx="5800725" cy="4909039"/>
          </a:xfrm>
        </p:spPr>
        <p:txBody>
          <a:bodyPr vert="eaVert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3141E7-E293-4658-860D-2A07B19885B7}" type="datetime1">
              <a:rPr lang="nl-NL" noProof="0" smtClean="0"/>
              <a:t>11-1-2020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7925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5A5962-3CCF-40E8-AB82-B3EA2BDFD5B4}" type="datetime1">
              <a:rPr lang="nl-NL" noProof="0" smtClean="0"/>
              <a:t>11-1-2020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36194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709738"/>
            <a:ext cx="7886700" cy="2862262"/>
          </a:xfrm>
        </p:spPr>
        <p:txBody>
          <a:bodyPr rtlCol="0" anchor="b"/>
          <a:lstStyle>
            <a:lvl1pPr>
              <a:lnSpc>
                <a:spcPct val="100000"/>
              </a:lnSpc>
              <a:defRPr sz="60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4589464"/>
            <a:ext cx="7886700" cy="1500187"/>
          </a:xfrm>
        </p:spPr>
        <p:txBody>
          <a:bodyPr rtlCol="0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35E0A4-E14A-4859-8249-C0CCECBFCE65}" type="datetime1">
              <a:rPr lang="nl-NL" noProof="0" smtClean="0"/>
              <a:t>11-1-2020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73127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342900" y="1825625"/>
            <a:ext cx="366903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baseline="0" noProof="0" dirty="0" smtClean="0">
                <a:solidFill>
                  <a:schemeClr val="bg1"/>
                </a:solidFill>
              </a:defRPr>
            </a:lvl1pPr>
            <a:lvl2pPr>
              <a:defRPr lang="en-US" baseline="0" noProof="0" dirty="0" smtClean="0">
                <a:solidFill>
                  <a:schemeClr val="bg1"/>
                </a:solidFill>
              </a:defRPr>
            </a:lvl2pPr>
            <a:lvl3pPr>
              <a:defRPr lang="en-US" baseline="0" noProof="0" dirty="0" smtClean="0">
                <a:solidFill>
                  <a:schemeClr val="bg1"/>
                </a:solidFill>
              </a:defRPr>
            </a:lvl3pPr>
            <a:lvl4pPr>
              <a:defRPr lang="en-US" baseline="0" noProof="0" dirty="0" smtClean="0">
                <a:solidFill>
                  <a:schemeClr val="bg1"/>
                </a:solidFill>
              </a:defRPr>
            </a:lvl4pPr>
            <a:lvl5pPr>
              <a:defRPr lang="en-US" baseline="0" noProof="0" dirty="0" smtClean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</a:lstStyle>
          <a:p>
            <a:pPr lvl="0" rtl="0"/>
            <a:r>
              <a:rPr lang="nl-NL" dirty="0"/>
              <a:t>Klik om de tekststijlen van het model te bewerken</a:t>
            </a:r>
          </a:p>
          <a:p>
            <a:pPr lvl="1" rtl="0"/>
            <a:r>
              <a:rPr lang="nl-NL" dirty="0"/>
              <a:t>Tweede niveau</a:t>
            </a:r>
          </a:p>
          <a:p>
            <a:pPr lvl="2" rtl="0"/>
            <a:r>
              <a:rPr lang="nl-NL" dirty="0"/>
              <a:t>Derde niveau</a:t>
            </a:r>
          </a:p>
          <a:p>
            <a:pPr lvl="3" rtl="0"/>
            <a:r>
              <a:rPr lang="nl-NL" dirty="0"/>
              <a:t>Vierde niveau</a:t>
            </a:r>
          </a:p>
          <a:p>
            <a:pPr lvl="4" rtl="0"/>
            <a:r>
              <a:rPr lang="nl-NL" dirty="0"/>
              <a:t>Vijfde niveau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237893" y="1825625"/>
            <a:ext cx="366903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 rtl="0"/>
            <a:r>
              <a:rPr lang="nl-NL" dirty="0"/>
              <a:t>Klik om de tekststijlen van het model te bewerken</a:t>
            </a:r>
          </a:p>
          <a:p>
            <a:pPr lvl="1" rtl="0"/>
            <a:r>
              <a:rPr lang="nl-NL" dirty="0"/>
              <a:t>Tweede niveau</a:t>
            </a:r>
          </a:p>
          <a:p>
            <a:pPr lvl="2" rtl="0"/>
            <a:r>
              <a:rPr lang="nl-NL" dirty="0"/>
              <a:t>Derde niveau</a:t>
            </a:r>
          </a:p>
          <a:p>
            <a:pPr lvl="3" rtl="0"/>
            <a:r>
              <a:rPr lang="nl-NL" dirty="0"/>
              <a:t>Vierde niveau</a:t>
            </a:r>
          </a:p>
          <a:p>
            <a:pPr lvl="4" rtl="0"/>
            <a:r>
              <a:rPr lang="nl-NL" dirty="0"/>
              <a:t>Vijfde niveau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D8AF6F-E93B-49AD-BEE6-1CDD7BC8FE02}" type="datetime1">
              <a:rPr lang="nl-NL" smtClean="0"/>
              <a:t>11-1-2020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dirty="0"/>
              <a:t>Een voettekst toevoegen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393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639150"/>
            <a:ext cx="7571232" cy="1152144"/>
          </a:xfrm>
        </p:spPr>
        <p:txBody>
          <a:bodyPr rtlCol="0"/>
          <a:lstStyle/>
          <a:p>
            <a:pPr rtl="0"/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1828800"/>
            <a:ext cx="366903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342900" y="2498724"/>
            <a:ext cx="366903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 rtl="0"/>
            <a:r>
              <a:rPr lang="nl-NL" dirty="0"/>
              <a:t>Klik om de tekststijlen van het model te bewerken</a:t>
            </a:r>
          </a:p>
          <a:p>
            <a:pPr lvl="1" rtl="0"/>
            <a:r>
              <a:rPr lang="nl-NL" dirty="0"/>
              <a:t>Tweede niveau</a:t>
            </a:r>
          </a:p>
          <a:p>
            <a:pPr lvl="2" rtl="0"/>
            <a:r>
              <a:rPr lang="nl-NL" dirty="0"/>
              <a:t>Derde niveau</a:t>
            </a:r>
          </a:p>
          <a:p>
            <a:pPr lvl="3" rtl="0"/>
            <a:r>
              <a:rPr lang="nl-NL" dirty="0"/>
              <a:t>Vierde niveau</a:t>
            </a:r>
          </a:p>
          <a:p>
            <a:pPr lvl="4" rtl="0"/>
            <a:r>
              <a:rPr lang="nl-NL" dirty="0"/>
              <a:t>Vijfde niveau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242565" y="1828800"/>
            <a:ext cx="366903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242565" y="2498724"/>
            <a:ext cx="366903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 rtl="0"/>
            <a:r>
              <a:rPr lang="nl-NL" dirty="0"/>
              <a:t>Klik om de tekststijlen van het model te bewerken</a:t>
            </a:r>
          </a:p>
          <a:p>
            <a:pPr lvl="1" rtl="0"/>
            <a:r>
              <a:rPr lang="nl-NL" dirty="0"/>
              <a:t>Tweede niveau</a:t>
            </a:r>
          </a:p>
          <a:p>
            <a:pPr lvl="2" rtl="0"/>
            <a:r>
              <a:rPr lang="nl-NL" dirty="0"/>
              <a:t>Derde niveau</a:t>
            </a:r>
          </a:p>
          <a:p>
            <a:pPr lvl="3" rtl="0"/>
            <a:r>
              <a:rPr lang="nl-NL" dirty="0"/>
              <a:t>Vierde niveau</a:t>
            </a:r>
          </a:p>
          <a:p>
            <a:pPr lvl="4" rtl="0"/>
            <a:r>
              <a:rPr lang="nl-NL" dirty="0"/>
              <a:t>Vijfde niveau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924CEF-456C-4E76-9FD7-01CD34440724}" type="datetime1">
              <a:rPr lang="nl-NL" smtClean="0"/>
              <a:t>11-1-2020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dirty="0"/>
              <a:t>Een voettekst toevoegen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566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993049-E788-4818-9AA5-45A3096F1C03}" type="datetime1">
              <a:rPr lang="nl-NL" noProof="0" smtClean="0"/>
              <a:t>11-1-2020</a:t>
            </a:fld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36385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690EBF-65F0-44CC-8B08-67E55A9E28D1}" type="datetime1">
              <a:rPr lang="nl-NL" noProof="0" smtClean="0"/>
              <a:t>11-1-2020</a:t>
            </a:fld>
            <a:endParaRPr lang="nl-NL" noProof="0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92760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609599"/>
            <a:ext cx="2949178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3600450" y="987426"/>
            <a:ext cx="4314825" cy="4613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 rtl="0"/>
            <a:r>
              <a:rPr lang="nl-NL" dirty="0"/>
              <a:t>Klik om de tekststijlen van het model te bewerken</a:t>
            </a:r>
          </a:p>
          <a:p>
            <a:pPr lvl="1" rtl="0"/>
            <a:r>
              <a:rPr lang="nl-NL" dirty="0"/>
              <a:t>Tweede niveau</a:t>
            </a:r>
          </a:p>
          <a:p>
            <a:pPr lvl="2" rtl="0"/>
            <a:r>
              <a:rPr lang="nl-NL" dirty="0"/>
              <a:t>Derde niveau</a:t>
            </a:r>
          </a:p>
          <a:p>
            <a:pPr lvl="3" rtl="0"/>
            <a:r>
              <a:rPr lang="nl-NL" dirty="0"/>
              <a:t>Vierde niveau</a:t>
            </a:r>
          </a:p>
          <a:p>
            <a:pPr lvl="4" rtl="0"/>
            <a:r>
              <a:rPr lang="nl-NL" dirty="0"/>
              <a:t>Vijfde niveau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2254249"/>
            <a:ext cx="2949178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2C6BA1-1BE4-4115-8FBC-A898F5571019}" type="datetime1">
              <a:rPr lang="nl-NL" smtClean="0"/>
              <a:t>11-1-2020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dirty="0"/>
              <a:t>Een voettekst toevoegen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77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609599"/>
            <a:ext cx="2949178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afbeelding 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idx="1"/>
          </p:nvPr>
        </p:nvSpPr>
        <p:spPr>
          <a:xfrm>
            <a:off x="3600450" y="987426"/>
            <a:ext cx="4314825" cy="461327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2254249"/>
            <a:ext cx="2949178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AF9E63-9F13-4D13-8F5C-6297B6BE2E5B}" type="datetime1">
              <a:rPr lang="nl-NL" noProof="0" smtClean="0"/>
              <a:t>11-1-2020</a:t>
            </a:fld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56957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42900" y="639794"/>
            <a:ext cx="7572375" cy="1150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 dirty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1825625"/>
            <a:ext cx="7572375" cy="3778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05C6A3E8-64B6-4B8C-8FC6-58335CE42A74}" type="datetime1">
              <a:rPr lang="nl-NL" noProof="0" smtClean="0"/>
              <a:t>11-1-2020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E5B29C50-D6F1-4DB6-9B68-F4CD3996E9CF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6564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b="1" kern="1200" cap="none" spc="0">
          <a:ln w="12700" cmpd="sng">
            <a:noFill/>
            <a:prstDash val="solid"/>
          </a:ln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2880" userDrawn="1">
          <p15:clr>
            <a:srgbClr val="F26B43"/>
          </p15:clr>
        </p15:guide>
        <p15:guide id="2" pos="216" userDrawn="1">
          <p15:clr>
            <a:srgbClr val="F26B43"/>
          </p15:clr>
        </p15:guide>
        <p15:guide id="3" pos="4986" userDrawn="1">
          <p15:clr>
            <a:srgbClr val="F26B43"/>
          </p15:clr>
        </p15:guide>
        <p15:guide id="4" orient="horz" pos="3528" userDrawn="1">
          <p15:clr>
            <a:srgbClr val="F26B43"/>
          </p15:clr>
        </p15:guide>
        <p15:guide id="5" orient="horz" pos="1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erelateerde afbeelding">
            <a:extLst>
              <a:ext uri="{FF2B5EF4-FFF2-40B4-BE49-F238E27FC236}">
                <a16:creationId xmlns:a16="http://schemas.microsoft.com/office/drawing/2014/main" id="{DBE816A2-373B-4386-A3A1-E61FB93EC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437" y="471783"/>
            <a:ext cx="3997354" cy="3997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0878" y="622690"/>
            <a:ext cx="6858000" cy="1128510"/>
          </a:xfrm>
        </p:spPr>
        <p:txBody>
          <a:bodyPr rtlCol="0">
            <a:noAutofit/>
          </a:bodyPr>
          <a:lstStyle/>
          <a:p>
            <a:pPr algn="l" rtl="0"/>
            <a:r>
              <a:rPr lang="nl-NL" sz="4800" i="1" dirty="0">
                <a:solidFill>
                  <a:schemeClr val="accent6">
                    <a:lumMod val="20000"/>
                    <a:lumOff val="80000"/>
                  </a:schemeClr>
                </a:solidFill>
                <a:highlight>
                  <a:srgbClr val="008000"/>
                </a:highlight>
              </a:rPr>
              <a:t>theoretische vraag,</a:t>
            </a:r>
            <a:br>
              <a:rPr lang="nl-NL" sz="4800" i="1" dirty="0">
                <a:solidFill>
                  <a:schemeClr val="accent6">
                    <a:lumMod val="20000"/>
                    <a:lumOff val="80000"/>
                  </a:schemeClr>
                </a:solidFill>
                <a:highlight>
                  <a:srgbClr val="008000"/>
                </a:highlight>
              </a:rPr>
            </a:br>
            <a:r>
              <a:rPr lang="nl-NL" sz="4800" i="1" dirty="0">
                <a:solidFill>
                  <a:schemeClr val="accent6">
                    <a:lumMod val="20000"/>
                    <a:lumOff val="80000"/>
                  </a:schemeClr>
                </a:solidFill>
                <a:highlight>
                  <a:srgbClr val="008000"/>
                </a:highlight>
              </a:rPr>
              <a:t>praktisch antwoord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337656" y="2097779"/>
            <a:ext cx="6858000" cy="1331221"/>
          </a:xfrm>
        </p:spPr>
        <p:txBody>
          <a:bodyPr rtlCol="0">
            <a:normAutofit/>
          </a:bodyPr>
          <a:lstStyle/>
          <a:p>
            <a:pPr algn="l" rtl="0"/>
            <a:r>
              <a:rPr lang="nl-NL" sz="3600" dirty="0">
                <a:solidFill>
                  <a:srgbClr val="FFFF00"/>
                </a:solidFill>
              </a:rPr>
              <a:t>preek over Lucas 13,23.24</a:t>
            </a:r>
          </a:p>
          <a:p>
            <a:pPr rtl="0"/>
            <a:endParaRPr lang="nl-NL" dirty="0">
              <a:solidFill>
                <a:srgbClr val="FFFF00"/>
              </a:solidFill>
            </a:endParaRPr>
          </a:p>
          <a:p>
            <a:pPr rtl="0"/>
            <a:endParaRPr lang="nl-NL" dirty="0">
              <a:solidFill>
                <a:srgbClr val="FFFF00"/>
              </a:solidFill>
            </a:endParaRPr>
          </a:p>
          <a:p>
            <a:pPr rtl="0"/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ACC45692-C97D-4368-9396-87D4CB30F2F3}"/>
              </a:ext>
            </a:extLst>
          </p:cNvPr>
          <p:cNvSpPr/>
          <p:nvPr/>
        </p:nvSpPr>
        <p:spPr>
          <a:xfrm>
            <a:off x="276837" y="3156169"/>
            <a:ext cx="8506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rgbClr val="FFFF00"/>
                </a:solidFill>
              </a:rPr>
              <a:t>Martyriakerk Bedum, 12012020</a:t>
            </a:r>
            <a:endParaRPr lang="nl-NL" sz="2000" dirty="0">
              <a:solidFill>
                <a:srgbClr val="FFFF00"/>
              </a:solidFill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941A94AC-A198-43AF-B6B8-250C987DC41A}"/>
              </a:ext>
            </a:extLst>
          </p:cNvPr>
          <p:cNvSpPr/>
          <p:nvPr/>
        </p:nvSpPr>
        <p:spPr>
          <a:xfrm>
            <a:off x="276836" y="4162687"/>
            <a:ext cx="8288323" cy="138499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nl-NL" sz="2800" dirty="0">
                <a:solidFill>
                  <a:schemeClr val="bg1"/>
                </a:solidFill>
              </a:rPr>
              <a:t>openbare geloofsbelijdenis </a:t>
            </a:r>
            <a:r>
              <a:rPr lang="az-Cyrl-AZ" sz="2800" dirty="0">
                <a:solidFill>
                  <a:schemeClr val="bg1"/>
                </a:solidFill>
              </a:rPr>
              <a:t>Илона </a:t>
            </a:r>
            <a:r>
              <a:rPr lang="nl-NL" sz="2800" dirty="0">
                <a:solidFill>
                  <a:schemeClr val="bg1"/>
                </a:solidFill>
              </a:rPr>
              <a:t>Bol-</a:t>
            </a:r>
            <a:r>
              <a:rPr lang="az-Cyrl-AZ" sz="2800" dirty="0">
                <a:solidFill>
                  <a:schemeClr val="bg1"/>
                </a:solidFill>
              </a:rPr>
              <a:t>Смоленская</a:t>
            </a:r>
            <a:endParaRPr lang="nl-NL" sz="2800" dirty="0">
              <a:solidFill>
                <a:schemeClr val="bg1"/>
              </a:solidFill>
            </a:endParaRPr>
          </a:p>
          <a:p>
            <a:pPr marL="457200" indent="-4572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nl-NL" sz="2800" dirty="0">
                <a:solidFill>
                  <a:schemeClr val="bg1"/>
                </a:solidFill>
              </a:rPr>
              <a:t>heilige doop Nathaniël Bol, zoon van Sietse &amp; Ilona</a:t>
            </a:r>
          </a:p>
          <a:p>
            <a:pPr marL="457200" indent="-4572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nl-NL" sz="2800" dirty="0">
                <a:solidFill>
                  <a:schemeClr val="bg1"/>
                </a:solidFill>
              </a:rPr>
              <a:t>heilig avondmaal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C8A4B98E-4685-4B99-A2F7-7DE5C31FF1C7}"/>
              </a:ext>
            </a:extLst>
          </p:cNvPr>
          <p:cNvSpPr/>
          <p:nvPr/>
        </p:nvSpPr>
        <p:spPr>
          <a:xfrm>
            <a:off x="3783435" y="5756759"/>
            <a:ext cx="5113091" cy="1015663"/>
          </a:xfrm>
          <a:prstGeom prst="rect">
            <a:avLst/>
          </a:prstGeom>
          <a:solidFill>
            <a:srgbClr val="0070C0"/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457200" indent="-4572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nl-NL" sz="2000" dirty="0">
                <a:solidFill>
                  <a:schemeClr val="bg1"/>
                </a:solidFill>
              </a:rPr>
              <a:t>Peter van Dijk-Veldkamp, orgel; vleugel</a:t>
            </a:r>
          </a:p>
          <a:p>
            <a:pPr marL="457200" indent="-4572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nl-NL" sz="2000" dirty="0">
                <a:solidFill>
                  <a:schemeClr val="bg1"/>
                </a:solidFill>
              </a:rPr>
              <a:t>Paulus de Wit, marimba</a:t>
            </a:r>
          </a:p>
          <a:p>
            <a:pPr marL="457200" indent="-4572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nl-NL" sz="2000" dirty="0">
                <a:solidFill>
                  <a:schemeClr val="bg1"/>
                </a:solidFill>
              </a:rPr>
              <a:t>Marten de Vries, voorganger</a:t>
            </a:r>
          </a:p>
        </p:txBody>
      </p:sp>
    </p:spTree>
    <p:extLst>
      <p:ext uri="{BB962C8B-B14F-4D97-AF65-F5344CB8AC3E}">
        <p14:creationId xmlns:p14="http://schemas.microsoft.com/office/powerpoint/2010/main" val="19908815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Afbeeldingsresultaat voor just do it now">
            <a:extLst>
              <a:ext uri="{FF2B5EF4-FFF2-40B4-BE49-F238E27FC236}">
                <a16:creationId xmlns:a16="http://schemas.microsoft.com/office/drawing/2014/main" id="{F11C9409-C738-4F3D-A8A8-9ACBADB3E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043" y="993746"/>
            <a:ext cx="5054948" cy="303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Gerelateerde afbeelding">
            <a:extLst>
              <a:ext uri="{FF2B5EF4-FFF2-40B4-BE49-F238E27FC236}">
                <a16:creationId xmlns:a16="http://schemas.microsoft.com/office/drawing/2014/main" id="{0F3AF1BB-2DC1-4187-B42A-35BCAFA59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702" y="3565321"/>
            <a:ext cx="5867741" cy="292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B68170BF-4021-42F8-83D4-545D78E10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7731"/>
            <a:ext cx="9143999" cy="1150907"/>
          </a:xfrm>
        </p:spPr>
        <p:txBody>
          <a:bodyPr/>
          <a:lstStyle/>
          <a:p>
            <a:pPr algn="ctr"/>
            <a:r>
              <a:rPr lang="nl-NL" i="1" dirty="0">
                <a:solidFill>
                  <a:schemeClr val="accent6">
                    <a:lumMod val="20000"/>
                    <a:lumOff val="80000"/>
                  </a:schemeClr>
                </a:solidFill>
                <a:highlight>
                  <a:srgbClr val="008000"/>
                </a:highlight>
              </a:rPr>
              <a:t>theoretische vraag, praktisch antwoord</a:t>
            </a:r>
            <a:endParaRPr lang="nl-NL" dirty="0"/>
          </a:p>
        </p:txBody>
      </p:sp>
      <p:sp>
        <p:nvSpPr>
          <p:cNvPr id="13" name="Tijdelijke aanduiding voor inhoud 12">
            <a:extLst>
              <a:ext uri="{FF2B5EF4-FFF2-40B4-BE49-F238E27FC236}">
                <a16:creationId xmlns:a16="http://schemas.microsoft.com/office/drawing/2014/main" id="{48B42D27-EB8F-4311-B48F-48609ADBB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112" y="1228638"/>
            <a:ext cx="7839811" cy="55516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800" dirty="0"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‘moeilijk te verteren’</a:t>
            </a:r>
          </a:p>
          <a:p>
            <a:pPr marL="0" indent="0">
              <a:buNone/>
            </a:pPr>
            <a:r>
              <a:rPr lang="nl-NL" sz="2800" dirty="0"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gróót rijk</a:t>
            </a:r>
            <a:r>
              <a:rPr lang="nl-NL" sz="2800"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weínig </a:t>
            </a:r>
            <a:r>
              <a:rPr lang="nl-NL" sz="2800" dirty="0"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onderdanen?</a:t>
            </a:r>
          </a:p>
          <a:p>
            <a:endParaRPr lang="nl-NL" sz="2800" dirty="0">
              <a:highlight>
                <a:srgbClr val="0000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sz="2800" dirty="0">
                <a:highlight>
                  <a:srgbClr val="00008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geen populair dogma</a:t>
            </a:r>
          </a:p>
          <a:p>
            <a:pPr marL="0" indent="0">
              <a:buNone/>
            </a:pPr>
            <a:r>
              <a:rPr lang="nl-NL" sz="2800" dirty="0">
                <a:highlight>
                  <a:srgbClr val="00008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 poule indeling uit z’n zak</a:t>
            </a:r>
          </a:p>
          <a:p>
            <a:endParaRPr lang="nl-NL" sz="2800" dirty="0">
              <a:highlight>
                <a:srgbClr val="0000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sz="2800" dirty="0">
                <a:highlight>
                  <a:srgbClr val="80008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aan de </a:t>
            </a:r>
            <a:r>
              <a:rPr lang="ar-SA" sz="2800" dirty="0">
                <a:highlight>
                  <a:srgbClr val="80008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جهاد</a:t>
            </a:r>
            <a:r>
              <a:rPr lang="nl-NL" sz="2800" dirty="0">
                <a:highlight>
                  <a:srgbClr val="80008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jullie!</a:t>
            </a:r>
          </a:p>
          <a:p>
            <a:pPr marL="0" indent="0">
              <a:buNone/>
            </a:pPr>
            <a:r>
              <a:rPr lang="nl-NL" sz="2800" dirty="0">
                <a:highlight>
                  <a:srgbClr val="80008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geen Arc de Triomphe</a:t>
            </a:r>
          </a:p>
          <a:p>
            <a:endParaRPr lang="nl-NL" sz="2800" dirty="0">
              <a:highlight>
                <a:srgbClr val="0000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sz="2800" dirty="0">
                <a:highlight>
                  <a:srgbClr val="80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do it now!</a:t>
            </a:r>
          </a:p>
          <a:p>
            <a:pPr marL="0" indent="0">
              <a:buNone/>
            </a:pPr>
            <a:r>
              <a:rPr lang="nl-NL" sz="2800" dirty="0">
                <a:highlight>
                  <a:srgbClr val="80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geïntegreerde asielzoeker</a:t>
            </a:r>
          </a:p>
          <a:p>
            <a:endParaRPr lang="nl-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0659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ntwerpsjabloon met verticale woordenlijs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tx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247158_TF03460611" id="{AFE3DB31-38B5-4164-AB47-7FCF3D0D9D03}" vid="{606951FA-12AB-4160-A6E3-031F5AD60BDB}"/>
    </a:ext>
  </a:extLst>
</a:theme>
</file>

<file path=ppt/theme/theme2.xml><?xml version="1.0" encoding="utf-8"?>
<a:theme xmlns:a="http://schemas.openxmlformats.org/drawingml/2006/main" name="Office-thema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4BEBB951-DE64-4CB8-9E1C-184A357AD7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EEE0F9-7BC9-4998-8617-7CC115AD97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1BD8E5-A18E-435C-B431-90A6B59F4B6F}">
  <ds:schemaRefs>
    <ds:schemaRef ds:uri="http://schemas.microsoft.com/office/2006/metadata/properties"/>
    <ds:schemaRef ds:uri="http://schemas.microsoft.com/office/infopath/2007/PartnerControls"/>
    <ds:schemaRef ds:uri="40262f94-9f35-4ac3-9a90-690165a166b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Diaontwerp met verticale woordenlijst</Template>
  <TotalTime>152</TotalTime>
  <Words>91</Words>
  <Application>Microsoft Office PowerPoint</Application>
  <PresentationFormat>Diavoorstelling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Ontwerpsjabloon met verticale woordenlijst</vt:lpstr>
      <vt:lpstr>theoretische vraag, praktisch antwoord</vt:lpstr>
      <vt:lpstr>theoretische vraag, praktisch antwoord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Titelindeling</dc:title>
  <dc:creator>Marten de Vries</dc:creator>
  <cp:lastModifiedBy>Marten de Vries</cp:lastModifiedBy>
  <cp:revision>5</cp:revision>
  <dcterms:created xsi:type="dcterms:W3CDTF">2020-01-08T16:48:52Z</dcterms:created>
  <dcterms:modified xsi:type="dcterms:W3CDTF">2020-01-11T16:51:13Z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