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7"/>
  </p:notesMasterIdLst>
  <p:handoutMasterIdLst>
    <p:handoutMasterId r:id="rId8"/>
  </p:handoutMasterIdLst>
  <p:sldIdLst>
    <p:sldId id="257" r:id="rId5"/>
    <p:sldId id="260" r:id="rId6"/>
  </p:sldIdLst>
  <p:sldSz cx="9144000" cy="6858000" type="screen4x3"/>
  <p:notesSz cx="6858000" cy="9144000"/>
  <p:defaultTextStyle>
    <a:defPPr rtl="0"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42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5823221-DB1B-4EB1-A0AB-F2D961B9D47F}" v="91" dt="2020-01-10T14:10:44.643"/>
  </p1510:revLst>
</p1510:revInfo>
</file>

<file path=ppt/tableStyles.xml><?xml version="1.0" encoding="utf-8"?>
<a:tblStyleLst xmlns:a="http://schemas.openxmlformats.org/drawingml/2006/main" def="{5C22544A-7EE6-4342-B048-85BDC9FD1C3A}"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704" autoAdjust="0"/>
  </p:normalViewPr>
  <p:slideViewPr>
    <p:cSldViewPr snapToGrid="0">
      <p:cViewPr varScale="1">
        <p:scale>
          <a:sx n="114" d="100"/>
          <a:sy n="114" d="100"/>
        </p:scale>
        <p:origin x="127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90" d="100"/>
          <a:sy n="90" d="100"/>
        </p:scale>
        <p:origin x="2814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nl-NL" dirty="0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7ABD0FD0-E2D1-4788-8772-BE6431FD7787}" type="datetime1">
              <a:rPr lang="nl-NL" smtClean="0"/>
              <a:t>11-1-2020</a:t>
            </a:fld>
            <a:endParaRPr lang="nl-NL" dirty="0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nl-NL" dirty="0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4E286890-466E-41CD-A28A-B1EBDF22CA33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58629427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nl-NL" noProof="0" dirty="0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20ABF0D7-BB30-4F0F-98EC-ADFDCC51794D}" type="datetime1">
              <a:rPr lang="nl-NL" noProof="0" smtClean="0"/>
              <a:t>11-1-2020</a:t>
            </a:fld>
            <a:endParaRPr lang="nl-NL" noProof="0" dirty="0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nl-NL" noProof="0" dirty="0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nl-NL" noProof="0" dirty="0"/>
              <a:t>Klik om de tekststijlen van het model te bewerken</a:t>
            </a:r>
          </a:p>
          <a:p>
            <a:pPr lvl="1" rtl="0"/>
            <a:r>
              <a:rPr lang="nl-NL" noProof="0" dirty="0"/>
              <a:t>Tweede niveau</a:t>
            </a:r>
          </a:p>
          <a:p>
            <a:pPr lvl="2" rtl="0"/>
            <a:r>
              <a:rPr lang="nl-NL" noProof="0" dirty="0"/>
              <a:t>Derde niveau</a:t>
            </a:r>
          </a:p>
          <a:p>
            <a:pPr lvl="3" rtl="0"/>
            <a:r>
              <a:rPr lang="nl-NL" noProof="0" dirty="0"/>
              <a:t>Vierde niveau</a:t>
            </a:r>
          </a:p>
          <a:p>
            <a:pPr lvl="4" rtl="0"/>
            <a:r>
              <a:rPr lang="nl-NL" noProof="0" dirty="0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nl-NL" noProof="0" dirty="0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927CD11A-EED3-40CE-98A3-28FEE84867B3}" type="slidenum">
              <a:rPr lang="nl-NL" noProof="0" smtClean="0"/>
              <a:t>‹nr.›</a:t>
            </a:fld>
            <a:endParaRPr lang="nl-NL" noProof="0" dirty="0"/>
          </a:p>
        </p:txBody>
      </p:sp>
    </p:spTree>
    <p:extLst>
      <p:ext uri="{BB962C8B-B14F-4D97-AF65-F5344CB8AC3E}">
        <p14:creationId xmlns:p14="http://schemas.microsoft.com/office/powerpoint/2010/main" val="19957613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927CD11A-EED3-40CE-98A3-28FEE84867B3}" type="slidenum">
              <a:rPr lang="nl-NL" smtClean="0"/>
              <a:t>1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4911602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927CD11A-EED3-40CE-98A3-28FEE84867B3}" type="slidenum">
              <a:rPr lang="nl-NL" noProof="0" smtClean="0"/>
              <a:t>2</a:t>
            </a:fld>
            <a:endParaRPr lang="nl-NL" noProof="0" dirty="0"/>
          </a:p>
        </p:txBody>
      </p:sp>
    </p:spTree>
    <p:extLst>
      <p:ext uri="{BB962C8B-B14F-4D97-AF65-F5344CB8AC3E}">
        <p14:creationId xmlns:p14="http://schemas.microsoft.com/office/powerpoint/2010/main" val="25137948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bg bwMode="invGray"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041400"/>
            <a:ext cx="6858000" cy="2387600"/>
          </a:xfrm>
        </p:spPr>
        <p:txBody>
          <a:bodyPr rtlCol="0" anchor="b"/>
          <a:lstStyle>
            <a:lvl1pPr algn="ctr">
              <a:defRPr sz="6000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</a:lstStyle>
          <a:p>
            <a:pPr rtl="0"/>
            <a:r>
              <a:rPr lang="nl-NL" noProof="0"/>
              <a:t>Klik om stijl te bewerken</a:t>
            </a:r>
            <a:endParaRPr lang="nl-NL" noProof="0" dirty="0"/>
          </a:p>
        </p:txBody>
      </p:sp>
      <p:sp>
        <p:nvSpPr>
          <p:cNvPr id="3" name="Sub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 rtlCol="0"/>
          <a:lstStyle>
            <a:lvl1pPr marL="0" indent="0" algn="ctr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nl-NL" noProof="0"/>
              <a:t>Klikken om de ondertitelstijl van het model te bewerken</a:t>
            </a:r>
            <a:endParaRPr lang="nl-NL" noProof="0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BA404932-A9DD-4CFB-899C-B4F939ADA2EF}" type="datetime1">
              <a:rPr lang="nl-NL" noProof="0" smtClean="0"/>
              <a:t>11-1-2020</a:t>
            </a:fld>
            <a:endParaRPr lang="nl-NL" noProof="0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nl-NL" noProof="0" dirty="0"/>
              <a:t>Een voettekst toevoegen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E5B29C50-D6F1-4DB6-9B68-F4CD3996E9CF}" type="slidenum">
              <a:rPr lang="nl-NL" noProof="0" smtClean="0"/>
              <a:t>‹nr.›</a:t>
            </a:fld>
            <a:endParaRPr lang="nl-NL" noProof="0" dirty="0"/>
          </a:p>
        </p:txBody>
      </p:sp>
    </p:spTree>
    <p:extLst>
      <p:ext uri="{BB962C8B-B14F-4D97-AF65-F5344CB8AC3E}">
        <p14:creationId xmlns:p14="http://schemas.microsoft.com/office/powerpoint/2010/main" val="28194068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nl-NL" noProof="0"/>
              <a:t>Klik om stijl te bewerken</a:t>
            </a:r>
            <a:endParaRPr lang="nl-NL" noProof="0" dirty="0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 rtlCol="0"/>
          <a:lstStyle/>
          <a:p>
            <a:pPr lvl="0" rtl="0"/>
            <a:r>
              <a:rPr lang="nl-NL" noProof="0" dirty="0"/>
              <a:t>Klik om de tekststijlen van het model te bewerken</a:t>
            </a:r>
          </a:p>
          <a:p>
            <a:pPr lvl="1" rtl="0"/>
            <a:r>
              <a:rPr lang="nl-NL" noProof="0" dirty="0"/>
              <a:t>Tweede niveau</a:t>
            </a:r>
          </a:p>
          <a:p>
            <a:pPr lvl="2" rtl="0"/>
            <a:r>
              <a:rPr lang="nl-NL" noProof="0" dirty="0"/>
              <a:t>Derde niveau</a:t>
            </a:r>
          </a:p>
          <a:p>
            <a:pPr lvl="3" rtl="0"/>
            <a:r>
              <a:rPr lang="nl-NL" noProof="0" dirty="0"/>
              <a:t>Vierde niveau</a:t>
            </a:r>
          </a:p>
          <a:p>
            <a:pPr lvl="4" rtl="0"/>
            <a:r>
              <a:rPr lang="nl-NL" noProof="0" dirty="0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0744E95F-F60E-4E05-AD0D-2D8D3B1DB958}" type="datetime1">
              <a:rPr lang="nl-NL" noProof="0" smtClean="0"/>
              <a:t>11-1-2020</a:t>
            </a:fld>
            <a:endParaRPr lang="nl-NL" noProof="0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nl-NL" noProof="0" dirty="0"/>
              <a:t>Een voettekst toevoegen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E5B29C50-D6F1-4DB6-9B68-F4CD3996E9CF}" type="slidenum">
              <a:rPr lang="nl-NL" noProof="0" smtClean="0"/>
              <a:t>‹nr.›</a:t>
            </a:fld>
            <a:endParaRPr lang="nl-NL" noProof="0" dirty="0"/>
          </a:p>
        </p:txBody>
      </p:sp>
    </p:spTree>
    <p:extLst>
      <p:ext uri="{BB962C8B-B14F-4D97-AF65-F5344CB8AC3E}">
        <p14:creationId xmlns:p14="http://schemas.microsoft.com/office/powerpoint/2010/main" val="40795428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543675" y="691662"/>
            <a:ext cx="1971675" cy="4909039"/>
          </a:xfrm>
        </p:spPr>
        <p:txBody>
          <a:bodyPr vert="eaVert" rtlCol="0"/>
          <a:lstStyle/>
          <a:p>
            <a:pPr rtl="0"/>
            <a:r>
              <a:rPr lang="nl-NL" noProof="0"/>
              <a:t>Klik om stijl te bewerken</a:t>
            </a:r>
            <a:endParaRPr lang="nl-NL" noProof="0" dirty="0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628650" y="691662"/>
            <a:ext cx="5800725" cy="4909039"/>
          </a:xfrm>
        </p:spPr>
        <p:txBody>
          <a:bodyPr vert="eaVert" rtlCol="0"/>
          <a:lstStyle/>
          <a:p>
            <a:pPr lvl="0" rtl="0"/>
            <a:r>
              <a:rPr lang="nl-NL" noProof="0"/>
              <a:t>Klikken om de tekststijl van het model te bewerken</a:t>
            </a:r>
          </a:p>
          <a:p>
            <a:pPr lvl="1" rtl="0"/>
            <a:r>
              <a:rPr lang="nl-NL" noProof="0"/>
              <a:t>Tweede niveau</a:t>
            </a:r>
          </a:p>
          <a:p>
            <a:pPr lvl="2" rtl="0"/>
            <a:r>
              <a:rPr lang="nl-NL" noProof="0"/>
              <a:t>Derde niveau</a:t>
            </a:r>
          </a:p>
          <a:p>
            <a:pPr lvl="3" rtl="0"/>
            <a:r>
              <a:rPr lang="nl-NL" noProof="0"/>
              <a:t>Vierde niveau</a:t>
            </a:r>
          </a:p>
          <a:p>
            <a:pPr lvl="4" rtl="0"/>
            <a:r>
              <a:rPr lang="nl-NL" noProof="0"/>
              <a:t>Vijfde niveau</a:t>
            </a:r>
            <a:endParaRPr lang="nl-NL" noProof="0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563141E7-E293-4658-860D-2A07B19885B7}" type="datetime1">
              <a:rPr lang="nl-NL" noProof="0" smtClean="0"/>
              <a:t>11-1-2020</a:t>
            </a:fld>
            <a:endParaRPr lang="nl-NL" noProof="0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nl-NL" noProof="0" dirty="0"/>
              <a:t>Een voettekst toevoegen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E5B29C50-D6F1-4DB6-9B68-F4CD3996E9CF}" type="slidenum">
              <a:rPr lang="nl-NL" noProof="0" smtClean="0"/>
              <a:t>‹nr.›</a:t>
            </a:fld>
            <a:endParaRPr lang="nl-NL" noProof="0" dirty="0"/>
          </a:p>
        </p:txBody>
      </p:sp>
    </p:spTree>
    <p:extLst>
      <p:ext uri="{BB962C8B-B14F-4D97-AF65-F5344CB8AC3E}">
        <p14:creationId xmlns:p14="http://schemas.microsoft.com/office/powerpoint/2010/main" val="1792500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inhou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nl-NL" noProof="0"/>
              <a:t>Klik om stijl te bewerken</a:t>
            </a:r>
            <a:endParaRPr lang="nl-NL" noProof="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 hasCustomPrompt="1"/>
          </p:nvPr>
        </p:nvSpPr>
        <p:spPr/>
        <p:txBody>
          <a:bodyPr rtlCol="0"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 rtl="0"/>
            <a:r>
              <a:rPr lang="nl-NL" noProof="0" dirty="0"/>
              <a:t>Klik om de tekststijlen van het model te bewerken</a:t>
            </a:r>
          </a:p>
          <a:p>
            <a:pPr lvl="1" rtl="0"/>
            <a:r>
              <a:rPr lang="nl-NL" noProof="0" dirty="0"/>
              <a:t>Tweede niveau</a:t>
            </a:r>
          </a:p>
          <a:p>
            <a:pPr lvl="2" rtl="0"/>
            <a:r>
              <a:rPr lang="nl-NL" noProof="0" dirty="0"/>
              <a:t>Derde niveau</a:t>
            </a:r>
          </a:p>
          <a:p>
            <a:pPr lvl="3" rtl="0"/>
            <a:r>
              <a:rPr lang="nl-NL" noProof="0" dirty="0"/>
              <a:t>Vierde niveau</a:t>
            </a:r>
          </a:p>
          <a:p>
            <a:pPr lvl="4" rtl="0"/>
            <a:r>
              <a:rPr lang="nl-NL" noProof="0" dirty="0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925A5962-3CCF-40E8-AB82-B3EA2BDFD5B4}" type="datetime1">
              <a:rPr lang="nl-NL" noProof="0" smtClean="0"/>
              <a:t>11-1-2020</a:t>
            </a:fld>
            <a:endParaRPr lang="nl-NL" noProof="0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nl-NL" noProof="0" dirty="0"/>
              <a:t>Een voettekst toevoegen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E5B29C50-D6F1-4DB6-9B68-F4CD3996E9CF}" type="slidenum">
              <a:rPr lang="nl-NL" noProof="0" smtClean="0"/>
              <a:t>‹nr.›</a:t>
            </a:fld>
            <a:endParaRPr lang="nl-NL" noProof="0" dirty="0"/>
          </a:p>
        </p:txBody>
      </p:sp>
    </p:spTree>
    <p:extLst>
      <p:ext uri="{BB962C8B-B14F-4D97-AF65-F5344CB8AC3E}">
        <p14:creationId xmlns:p14="http://schemas.microsoft.com/office/powerpoint/2010/main" val="2361943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42900" y="1709738"/>
            <a:ext cx="7886700" cy="2862262"/>
          </a:xfrm>
        </p:spPr>
        <p:txBody>
          <a:bodyPr rtlCol="0" anchor="b"/>
          <a:lstStyle>
            <a:lvl1pPr>
              <a:lnSpc>
                <a:spcPct val="100000"/>
              </a:lnSpc>
              <a:defRPr sz="6000"/>
            </a:lvl1pPr>
          </a:lstStyle>
          <a:p>
            <a:pPr rtl="0"/>
            <a:r>
              <a:rPr lang="nl-NL" noProof="0"/>
              <a:t>Klik om stijl te bewerken</a:t>
            </a:r>
            <a:endParaRPr lang="nl-NL" noProof="0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342900" y="4589464"/>
            <a:ext cx="7886700" cy="1500187"/>
          </a:xfrm>
        </p:spPr>
        <p:txBody>
          <a:bodyPr rtlCol="0"/>
          <a:lstStyle>
            <a:lvl1pPr marL="0" indent="0">
              <a:buNone/>
              <a:defRPr sz="2400" b="1">
                <a:solidFill>
                  <a:schemeClr val="tx2">
                    <a:lumMod val="50000"/>
                  </a:schemeClr>
                </a:solidFill>
              </a:defRPr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 rtl="0"/>
            <a:r>
              <a:rPr lang="nl-NL" noProof="0"/>
              <a:t>Klikken om de tekststijl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3835E0A4-E14A-4859-8249-C0CCECBFCE65}" type="datetime1">
              <a:rPr lang="nl-NL" noProof="0" smtClean="0"/>
              <a:t>11-1-2020</a:t>
            </a:fld>
            <a:endParaRPr lang="nl-NL" noProof="0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nl-NL" noProof="0" dirty="0"/>
              <a:t>Een voettekst toevoegen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E5B29C50-D6F1-4DB6-9B68-F4CD3996E9CF}" type="slidenum">
              <a:rPr lang="nl-NL" noProof="0" smtClean="0"/>
              <a:t>‹nr.›</a:t>
            </a:fld>
            <a:endParaRPr lang="nl-NL" noProof="0" dirty="0"/>
          </a:p>
        </p:txBody>
      </p:sp>
    </p:spTree>
    <p:extLst>
      <p:ext uri="{BB962C8B-B14F-4D97-AF65-F5344CB8AC3E}">
        <p14:creationId xmlns:p14="http://schemas.microsoft.com/office/powerpoint/2010/main" val="27312727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nl-NL"/>
              <a:t>Klik om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 hasCustomPrompt="1"/>
          </p:nvPr>
        </p:nvSpPr>
        <p:spPr>
          <a:xfrm>
            <a:off x="342900" y="1825625"/>
            <a:ext cx="3669030" cy="4351338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en-US" baseline="0" noProof="0" dirty="0" smtClean="0">
                <a:solidFill>
                  <a:schemeClr val="bg1"/>
                </a:solidFill>
              </a:defRPr>
            </a:lvl1pPr>
            <a:lvl2pPr>
              <a:defRPr lang="en-US" baseline="0" noProof="0" dirty="0" smtClean="0">
                <a:solidFill>
                  <a:schemeClr val="bg1"/>
                </a:solidFill>
              </a:defRPr>
            </a:lvl2pPr>
            <a:lvl3pPr>
              <a:defRPr lang="en-US" baseline="0" noProof="0" dirty="0" smtClean="0">
                <a:solidFill>
                  <a:schemeClr val="bg1"/>
                </a:solidFill>
              </a:defRPr>
            </a:lvl3pPr>
            <a:lvl4pPr>
              <a:defRPr lang="en-US" baseline="0" noProof="0" dirty="0" smtClean="0">
                <a:solidFill>
                  <a:schemeClr val="bg1"/>
                </a:solidFill>
              </a:defRPr>
            </a:lvl4pPr>
            <a:lvl5pPr>
              <a:defRPr lang="en-US" baseline="0" noProof="0" dirty="0" smtClean="0">
                <a:solidFill>
                  <a:schemeClr val="bg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</a:lstStyle>
          <a:p>
            <a:pPr lvl="0" rtl="0"/>
            <a:r>
              <a:rPr lang="nl-NL" dirty="0"/>
              <a:t>Klik om de tekststijlen van het model te bewerken</a:t>
            </a:r>
          </a:p>
          <a:p>
            <a:pPr lvl="1" rtl="0"/>
            <a:r>
              <a:rPr lang="nl-NL" dirty="0"/>
              <a:t>Tweede niveau</a:t>
            </a:r>
          </a:p>
          <a:p>
            <a:pPr lvl="2" rtl="0"/>
            <a:r>
              <a:rPr lang="nl-NL" dirty="0"/>
              <a:t>Derde niveau</a:t>
            </a:r>
          </a:p>
          <a:p>
            <a:pPr lvl="3" rtl="0"/>
            <a:r>
              <a:rPr lang="nl-NL" dirty="0"/>
              <a:t>Vierde niveau</a:t>
            </a:r>
          </a:p>
          <a:p>
            <a:pPr lvl="4" rtl="0"/>
            <a:r>
              <a:rPr lang="nl-NL" dirty="0"/>
              <a:t>Vijfde niveau</a:t>
            </a:r>
            <a:endParaRPr kumimoji="0" lang="nl-NL" sz="1800" b="0" i="0" u="none" strike="noStrike" kern="1200" cap="none" spc="0" normalizeH="0" baseline="0" noProof="0" dirty="0">
              <a:ln>
                <a:noFill/>
              </a:ln>
              <a:solidFill>
                <a:srgbClr val="E9E5DC"/>
              </a:solidFill>
              <a:effectLst/>
              <a:uLnTx/>
              <a:uFillTx/>
              <a:latin typeface="+mn-lt"/>
            </a:endParaRP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 hasCustomPrompt="1"/>
          </p:nvPr>
        </p:nvSpPr>
        <p:spPr>
          <a:xfrm>
            <a:off x="4237893" y="1825625"/>
            <a:ext cx="3669030" cy="4351338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en-US" dirty="0" smtClean="0"/>
            </a:lvl1pPr>
            <a:lvl2pPr>
              <a:defRPr lang="en-US" dirty="0" smtClean="0"/>
            </a:lvl2pPr>
            <a:lvl3pPr>
              <a:defRPr lang="en-US" dirty="0" smtClean="0"/>
            </a:lvl3pPr>
            <a:lvl4pPr>
              <a:defRPr lang="en-US" dirty="0" smtClean="0"/>
            </a:lvl4pPr>
            <a:lvl5pPr>
              <a:defRPr lang="en-US" noProof="0" dirty="0" smtClean="0"/>
            </a:lvl5pPr>
          </a:lstStyle>
          <a:p>
            <a:pPr lvl="0" rtl="0"/>
            <a:r>
              <a:rPr lang="nl-NL" dirty="0"/>
              <a:t>Klik om de tekststijlen van het model te bewerken</a:t>
            </a:r>
          </a:p>
          <a:p>
            <a:pPr lvl="1" rtl="0"/>
            <a:r>
              <a:rPr lang="nl-NL" dirty="0"/>
              <a:t>Tweede niveau</a:t>
            </a:r>
          </a:p>
          <a:p>
            <a:pPr lvl="2" rtl="0"/>
            <a:r>
              <a:rPr lang="nl-NL" dirty="0"/>
              <a:t>Derde niveau</a:t>
            </a:r>
          </a:p>
          <a:p>
            <a:pPr lvl="3" rtl="0"/>
            <a:r>
              <a:rPr lang="nl-NL" dirty="0"/>
              <a:t>Vierde niveau</a:t>
            </a:r>
          </a:p>
          <a:p>
            <a:pPr lvl="4" rtl="0"/>
            <a:r>
              <a:rPr lang="nl-NL" dirty="0"/>
              <a:t>Vijfde niveau</a:t>
            </a:r>
            <a:endParaRPr kumimoji="0" lang="nl-NL" sz="1800" b="0" i="0" u="none" strike="noStrike" kern="1200" cap="none" spc="0" normalizeH="0" baseline="0" noProof="0" dirty="0">
              <a:ln>
                <a:noFill/>
              </a:ln>
              <a:solidFill>
                <a:srgbClr val="E9E5DC"/>
              </a:solidFill>
              <a:effectLst/>
              <a:uLnTx/>
              <a:uFillTx/>
              <a:latin typeface="+mn-lt"/>
            </a:endParaRP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DAD8AF6F-E93B-49AD-BEE6-1CDD7BC8FE02}" type="datetime1">
              <a:rPr lang="nl-NL" smtClean="0"/>
              <a:t>11-1-2020</a:t>
            </a:fld>
            <a:endParaRPr lang="nl-NL" dirty="0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nl-NL" dirty="0"/>
              <a:t>Een voettekst toevoegen</a:t>
            </a: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E5B29C50-D6F1-4DB6-9B68-F4CD3996E9CF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1839307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42900" y="639150"/>
            <a:ext cx="7571232" cy="1152144"/>
          </a:xfrm>
        </p:spPr>
        <p:txBody>
          <a:bodyPr rtlCol="0"/>
          <a:lstStyle/>
          <a:p>
            <a:pPr rtl="0"/>
            <a:r>
              <a:rPr lang="nl-NL"/>
              <a:t>Klik om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342900" y="1828800"/>
            <a:ext cx="3669030" cy="641350"/>
          </a:xfrm>
        </p:spPr>
        <p:txBody>
          <a:bodyPr rtlCol="0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 hasCustomPrompt="1"/>
          </p:nvPr>
        </p:nvSpPr>
        <p:spPr>
          <a:xfrm>
            <a:off x="342900" y="2498724"/>
            <a:ext cx="3669030" cy="3101977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en-US" dirty="0" smtClean="0"/>
            </a:lvl1pPr>
            <a:lvl2pPr>
              <a:defRPr lang="en-US" dirty="0" smtClean="0"/>
            </a:lvl2pPr>
            <a:lvl3pPr>
              <a:defRPr lang="en-US" dirty="0" smtClean="0"/>
            </a:lvl3pPr>
            <a:lvl4pPr>
              <a:defRPr lang="en-US" dirty="0" smtClean="0"/>
            </a:lvl4pPr>
            <a:lvl5pPr>
              <a:defRPr lang="en-US" noProof="0" dirty="0" smtClean="0"/>
            </a:lvl5pPr>
          </a:lstStyle>
          <a:p>
            <a:pPr lvl="0" rtl="0"/>
            <a:r>
              <a:rPr lang="nl-NL" dirty="0"/>
              <a:t>Klik om de tekststijlen van het model te bewerken</a:t>
            </a:r>
          </a:p>
          <a:p>
            <a:pPr lvl="1" rtl="0"/>
            <a:r>
              <a:rPr lang="nl-NL" dirty="0"/>
              <a:t>Tweede niveau</a:t>
            </a:r>
          </a:p>
          <a:p>
            <a:pPr lvl="2" rtl="0"/>
            <a:r>
              <a:rPr lang="nl-NL" dirty="0"/>
              <a:t>Derde niveau</a:t>
            </a:r>
          </a:p>
          <a:p>
            <a:pPr lvl="3" rtl="0"/>
            <a:r>
              <a:rPr lang="nl-NL" dirty="0"/>
              <a:t>Vierde niveau</a:t>
            </a:r>
          </a:p>
          <a:p>
            <a:pPr lvl="4" rtl="0"/>
            <a:r>
              <a:rPr lang="nl-NL" dirty="0"/>
              <a:t>Vijfde niveau</a:t>
            </a:r>
            <a:endParaRPr kumimoji="0" lang="nl-NL" sz="1800" b="0" i="0" u="none" strike="noStrike" kern="1200" cap="none" spc="0" normalizeH="0" baseline="0" noProof="0" dirty="0">
              <a:ln>
                <a:noFill/>
              </a:ln>
              <a:solidFill>
                <a:srgbClr val="E9E5DC"/>
              </a:solidFill>
              <a:effectLst/>
              <a:uLnTx/>
              <a:uFillTx/>
              <a:latin typeface="+mn-lt"/>
            </a:endParaRP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242565" y="1828800"/>
            <a:ext cx="3669030" cy="641350"/>
          </a:xfrm>
        </p:spPr>
        <p:txBody>
          <a:bodyPr rtlCol="0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 hasCustomPrompt="1"/>
          </p:nvPr>
        </p:nvSpPr>
        <p:spPr>
          <a:xfrm>
            <a:off x="4242565" y="2498724"/>
            <a:ext cx="3669030" cy="3101977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en-US" dirty="0" smtClean="0"/>
            </a:lvl1pPr>
            <a:lvl2pPr>
              <a:defRPr lang="en-US" dirty="0" smtClean="0"/>
            </a:lvl2pPr>
            <a:lvl3pPr>
              <a:defRPr lang="en-US" dirty="0" smtClean="0"/>
            </a:lvl3pPr>
            <a:lvl4pPr>
              <a:defRPr lang="en-US" dirty="0" smtClean="0"/>
            </a:lvl4pPr>
            <a:lvl5pPr>
              <a:defRPr lang="en-US" noProof="0" dirty="0" smtClean="0"/>
            </a:lvl5pPr>
          </a:lstStyle>
          <a:p>
            <a:pPr lvl="0" rtl="0"/>
            <a:r>
              <a:rPr lang="nl-NL" dirty="0"/>
              <a:t>Klik om de tekststijlen van het model te bewerken</a:t>
            </a:r>
          </a:p>
          <a:p>
            <a:pPr lvl="1" rtl="0"/>
            <a:r>
              <a:rPr lang="nl-NL" dirty="0"/>
              <a:t>Tweede niveau</a:t>
            </a:r>
          </a:p>
          <a:p>
            <a:pPr lvl="2" rtl="0"/>
            <a:r>
              <a:rPr lang="nl-NL" dirty="0"/>
              <a:t>Derde niveau</a:t>
            </a:r>
          </a:p>
          <a:p>
            <a:pPr lvl="3" rtl="0"/>
            <a:r>
              <a:rPr lang="nl-NL" dirty="0"/>
              <a:t>Vierde niveau</a:t>
            </a:r>
          </a:p>
          <a:p>
            <a:pPr lvl="4" rtl="0"/>
            <a:r>
              <a:rPr lang="nl-NL" dirty="0"/>
              <a:t>Vijfde niveau</a:t>
            </a:r>
            <a:endParaRPr kumimoji="0" lang="nl-NL" sz="1800" b="0" i="0" u="none" strike="noStrike" kern="1200" cap="none" spc="0" normalizeH="0" baseline="0" noProof="0" dirty="0">
              <a:ln>
                <a:noFill/>
              </a:ln>
              <a:solidFill>
                <a:srgbClr val="E9E5DC"/>
              </a:solidFill>
              <a:effectLst/>
              <a:uLnTx/>
              <a:uFillTx/>
              <a:latin typeface="+mn-lt"/>
            </a:endParaRP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BF924CEF-456C-4E76-9FD7-01CD34440724}" type="datetime1">
              <a:rPr lang="nl-NL" smtClean="0"/>
              <a:t>11-1-2020</a:t>
            </a:fld>
            <a:endParaRPr lang="nl-NL" dirty="0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nl-NL" dirty="0"/>
              <a:t>Een voettekst toevoegen</a:t>
            </a:r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E5B29C50-D6F1-4DB6-9B68-F4CD3996E9CF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4056610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nl-NL" noProof="0"/>
              <a:t>Klik om stijl te bewerken</a:t>
            </a:r>
            <a:endParaRPr lang="nl-NL" noProof="0" dirty="0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E993049-E788-4818-9AA5-45A3096F1C03}" type="datetime1">
              <a:rPr lang="nl-NL" noProof="0" smtClean="0"/>
              <a:t>11-1-2020</a:t>
            </a:fld>
            <a:endParaRPr lang="nl-NL" noProof="0" dirty="0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nl-NL" noProof="0" dirty="0"/>
              <a:t>Een voettekst toevoegen</a:t>
            </a:r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E5B29C50-D6F1-4DB6-9B68-F4CD3996E9CF}" type="slidenum">
              <a:rPr lang="nl-NL" noProof="0" smtClean="0"/>
              <a:t>‹nr.›</a:t>
            </a:fld>
            <a:endParaRPr lang="nl-NL" noProof="0" dirty="0"/>
          </a:p>
        </p:txBody>
      </p:sp>
    </p:spTree>
    <p:extLst>
      <p:ext uri="{BB962C8B-B14F-4D97-AF65-F5344CB8AC3E}">
        <p14:creationId xmlns:p14="http://schemas.microsoft.com/office/powerpoint/2010/main" val="33638583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24690EBF-65F0-44CC-8B08-67E55A9E28D1}" type="datetime1">
              <a:rPr lang="nl-NL" noProof="0" smtClean="0"/>
              <a:t>11-1-2020</a:t>
            </a:fld>
            <a:endParaRPr lang="nl-NL" noProof="0" dirty="0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nl-NL" noProof="0" dirty="0"/>
              <a:t>Een voettekst toevoegen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E5B29C50-D6F1-4DB6-9B68-F4CD3996E9CF}" type="slidenum">
              <a:rPr lang="nl-NL" noProof="0" smtClean="0"/>
              <a:t>‹nr.›</a:t>
            </a:fld>
            <a:endParaRPr lang="nl-NL" noProof="0" dirty="0"/>
          </a:p>
        </p:txBody>
      </p:sp>
    </p:spTree>
    <p:extLst>
      <p:ext uri="{BB962C8B-B14F-4D97-AF65-F5344CB8AC3E}">
        <p14:creationId xmlns:p14="http://schemas.microsoft.com/office/powerpoint/2010/main" val="19276057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42900" y="609599"/>
            <a:ext cx="2949178" cy="1600200"/>
          </a:xfrm>
        </p:spPr>
        <p:txBody>
          <a:bodyPr rtlCol="0" anchor="b"/>
          <a:lstStyle>
            <a:lvl1pPr>
              <a:defRPr sz="3200"/>
            </a:lvl1pPr>
          </a:lstStyle>
          <a:p>
            <a:pPr rtl="0"/>
            <a:r>
              <a:rPr lang="nl-NL"/>
              <a:t>Klik om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 hasCustomPrompt="1"/>
          </p:nvPr>
        </p:nvSpPr>
        <p:spPr>
          <a:xfrm>
            <a:off x="3600450" y="987426"/>
            <a:ext cx="4314825" cy="4613275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en-US" dirty="0" smtClean="0"/>
            </a:lvl1pPr>
            <a:lvl2pPr>
              <a:defRPr lang="en-US" dirty="0" smtClean="0"/>
            </a:lvl2pPr>
            <a:lvl3pPr>
              <a:defRPr lang="en-US" dirty="0" smtClean="0"/>
            </a:lvl3pPr>
            <a:lvl4pPr>
              <a:defRPr lang="en-US" dirty="0" smtClean="0"/>
            </a:lvl4pPr>
            <a:lvl5pPr>
              <a:defRPr lang="en-US" noProof="0" dirty="0" smtClean="0"/>
            </a:lvl5pPr>
          </a:lstStyle>
          <a:p>
            <a:pPr lvl="0" rtl="0"/>
            <a:r>
              <a:rPr lang="nl-NL" dirty="0"/>
              <a:t>Klik om de tekststijlen van het model te bewerken</a:t>
            </a:r>
          </a:p>
          <a:p>
            <a:pPr lvl="1" rtl="0"/>
            <a:r>
              <a:rPr lang="nl-NL" dirty="0"/>
              <a:t>Tweede niveau</a:t>
            </a:r>
          </a:p>
          <a:p>
            <a:pPr lvl="2" rtl="0"/>
            <a:r>
              <a:rPr lang="nl-NL" dirty="0"/>
              <a:t>Derde niveau</a:t>
            </a:r>
          </a:p>
          <a:p>
            <a:pPr lvl="3" rtl="0"/>
            <a:r>
              <a:rPr lang="nl-NL" dirty="0"/>
              <a:t>Vierde niveau</a:t>
            </a:r>
          </a:p>
          <a:p>
            <a:pPr lvl="4" rtl="0"/>
            <a:r>
              <a:rPr lang="nl-NL" dirty="0"/>
              <a:t>Vijfde niveau</a:t>
            </a:r>
            <a:endParaRPr kumimoji="0" lang="nl-NL" sz="1800" b="0" i="0" u="none" strike="noStrike" kern="1200" cap="none" spc="0" normalizeH="0" baseline="0" noProof="0" dirty="0">
              <a:ln>
                <a:noFill/>
              </a:ln>
              <a:solidFill>
                <a:srgbClr val="E9E5DC"/>
              </a:solidFill>
              <a:effectLst/>
              <a:uLnTx/>
              <a:uFillTx/>
              <a:latin typeface="+mn-lt"/>
            </a:endParaRP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342900" y="2254249"/>
            <a:ext cx="2949178" cy="3759200"/>
          </a:xfrm>
        </p:spPr>
        <p:txBody>
          <a:bodyPr rtlCol="0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012C6BA1-1BE4-4115-8FBC-A898F5571019}" type="datetime1">
              <a:rPr lang="nl-NL" smtClean="0"/>
              <a:t>11-1-2020</a:t>
            </a:fld>
            <a:endParaRPr lang="nl-NL" dirty="0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nl-NL" dirty="0"/>
              <a:t>Een voettekst toevoegen</a:t>
            </a: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E5B29C50-D6F1-4DB6-9B68-F4CD3996E9CF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2877217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42900" y="609599"/>
            <a:ext cx="2949178" cy="1600200"/>
          </a:xfrm>
        </p:spPr>
        <p:txBody>
          <a:bodyPr rtlCol="0" anchor="b"/>
          <a:lstStyle>
            <a:lvl1pPr>
              <a:defRPr sz="3200"/>
            </a:lvl1pPr>
          </a:lstStyle>
          <a:p>
            <a:pPr rtl="0"/>
            <a:r>
              <a:rPr lang="nl-NL" noProof="0"/>
              <a:t>Klik om stijl te bewerken</a:t>
            </a:r>
            <a:endParaRPr lang="nl-NL" noProof="0" dirty="0"/>
          </a:p>
        </p:txBody>
      </p:sp>
      <p:sp>
        <p:nvSpPr>
          <p:cNvPr id="3" name="Tijdelijke aanduiding voor afbeelding 2" descr="Een lege tijdelijke aanduiding om een afbeelding toe te voegen. Klik op de tijdelijke aanduiding en selecteer de afbeelding die u wilt toevoegen"/>
          <p:cNvSpPr>
            <a:spLocks noGrp="1"/>
          </p:cNvSpPr>
          <p:nvPr>
            <p:ph type="pic" idx="1"/>
          </p:nvPr>
        </p:nvSpPr>
        <p:spPr>
          <a:xfrm>
            <a:off x="3600450" y="987426"/>
            <a:ext cx="4314825" cy="4613275"/>
          </a:xfrm>
        </p:spPr>
        <p:txBody>
          <a:bodyPr rtlCol="0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nl-NL" noProof="0"/>
              <a:t>Klik op het pictogram als u een afbeelding wilt toevoegen</a:t>
            </a:r>
            <a:endParaRPr lang="nl-NL" noProof="0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342900" y="2254249"/>
            <a:ext cx="2949178" cy="3759200"/>
          </a:xfrm>
        </p:spPr>
        <p:txBody>
          <a:bodyPr rtlCol="0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nl-NL" noProof="0"/>
              <a:t>Klikken om de tekststijl van het model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4BAF9E63-9F13-4D13-8F5C-6297B6BE2E5B}" type="datetime1">
              <a:rPr lang="nl-NL" noProof="0" smtClean="0"/>
              <a:t>11-1-2020</a:t>
            </a:fld>
            <a:endParaRPr lang="nl-NL" noProof="0" dirty="0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nl-NL" noProof="0" dirty="0"/>
              <a:t>Een voettekst toevoegen</a:t>
            </a: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E5B29C50-D6F1-4DB6-9B68-F4CD3996E9CF}" type="slidenum">
              <a:rPr lang="nl-NL" noProof="0" smtClean="0"/>
              <a:t>‹nr.›</a:t>
            </a:fld>
            <a:endParaRPr lang="nl-NL" noProof="0" dirty="0"/>
          </a:p>
        </p:txBody>
      </p:sp>
    </p:spTree>
    <p:extLst>
      <p:ext uri="{BB962C8B-B14F-4D97-AF65-F5344CB8AC3E}">
        <p14:creationId xmlns:p14="http://schemas.microsoft.com/office/powerpoint/2010/main" val="5695761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invGray"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342900" y="639794"/>
            <a:ext cx="7572375" cy="115090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rtl="0"/>
            <a:r>
              <a:rPr lang="nl-NL" noProof="0" dirty="0"/>
              <a:t>Klik om de titelstijl van het model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342900" y="1825625"/>
            <a:ext cx="7572375" cy="377800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nl-NL" noProof="0" dirty="0"/>
              <a:t>Klik om de tekststijlen van het model te bewerken</a:t>
            </a:r>
          </a:p>
          <a:p>
            <a:pPr lvl="1" rtl="0"/>
            <a:r>
              <a:rPr lang="nl-NL" noProof="0" dirty="0"/>
              <a:t>Tweede niveau</a:t>
            </a:r>
          </a:p>
          <a:p>
            <a:pPr lvl="2" rtl="0"/>
            <a:r>
              <a:rPr lang="nl-NL" noProof="0" dirty="0"/>
              <a:t>Derde niveau</a:t>
            </a:r>
          </a:p>
          <a:p>
            <a:pPr lvl="3" rtl="0"/>
            <a:r>
              <a:rPr lang="nl-NL" noProof="0" dirty="0"/>
              <a:t>Vierde niveau</a:t>
            </a:r>
          </a:p>
          <a:p>
            <a:pPr lvl="4" rtl="0"/>
            <a:r>
              <a:rPr lang="nl-NL" noProof="0" dirty="0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4574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</a:lstStyle>
          <a:p>
            <a:pPr rtl="0"/>
            <a:fld id="{05C6A3E8-64B6-4B8C-8FC6-58335CE42A74}" type="datetime1">
              <a:rPr lang="nl-NL" noProof="0" smtClean="0"/>
              <a:t>11-1-2020</a:t>
            </a:fld>
            <a:endParaRPr lang="nl-NL" noProof="0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486150" y="6356351"/>
            <a:ext cx="21717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</a:lstStyle>
          <a:p>
            <a:pPr rtl="0"/>
            <a:r>
              <a:rPr lang="nl-NL" noProof="0" dirty="0"/>
              <a:t>Een voettekst toevoegen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057900" y="6356351"/>
            <a:ext cx="24574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</a:lstStyle>
          <a:p>
            <a:pPr rtl="0"/>
            <a:fld id="{E5B29C50-D6F1-4DB6-9B68-F4CD3996E9CF}" type="slidenum">
              <a:rPr lang="nl-NL" noProof="0" smtClean="0"/>
              <a:pPr rtl="0"/>
              <a:t>‹nr.›</a:t>
            </a:fld>
            <a:endParaRPr lang="nl-NL" noProof="0" dirty="0"/>
          </a:p>
        </p:txBody>
      </p:sp>
    </p:spTree>
    <p:extLst>
      <p:ext uri="{BB962C8B-B14F-4D97-AF65-F5344CB8AC3E}">
        <p14:creationId xmlns:p14="http://schemas.microsoft.com/office/powerpoint/2010/main" val="16564842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l" defTabSz="914400" rtl="0" eaLnBrk="1" latinLnBrk="0" hangingPunct="1">
        <a:lnSpc>
          <a:spcPts val="4000"/>
        </a:lnSpc>
        <a:spcBef>
          <a:spcPct val="0"/>
        </a:spcBef>
        <a:buNone/>
        <a:defRPr sz="4000" b="1" kern="1200" cap="none" spc="0">
          <a:ln w="12700" cmpd="sng">
            <a:noFill/>
            <a:prstDash val="solid"/>
          </a:ln>
          <a:solidFill>
            <a:schemeClr val="accent4">
              <a:lumMod val="50000"/>
            </a:schemeClr>
          </a:solidFill>
          <a:effectLst>
            <a:outerShdw blurRad="38100" dist="38100" dir="2700000" algn="tl">
              <a:srgbClr val="000000">
                <a:alpha val="43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bg1"/>
        </a:buClr>
        <a:buSzPct val="70000"/>
        <a:buFont typeface="Arial" panose="020B0604020202020204" pitchFamily="34" charset="0"/>
        <a:buChar char="•"/>
        <a:defRPr sz="24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bg1"/>
        </a:buClr>
        <a:buSzPct val="70000"/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bg1"/>
        </a:buClr>
        <a:buSzPct val="70000"/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bg1"/>
        </a:buClr>
        <a:buSzPct val="70000"/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bg1"/>
        </a:buClr>
        <a:buSzPct val="70000"/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bg1"/>
        </a:buClr>
        <a:buSzPct val="70000"/>
        <a:buFont typeface="Arial" panose="020B0604020202020204" pitchFamily="34" charset="0"/>
        <a:buChar char="•"/>
        <a:defRPr sz="1800" kern="1200">
          <a:solidFill>
            <a:schemeClr val="bg2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bg1"/>
        </a:buClr>
        <a:buSzPct val="70000"/>
        <a:buFont typeface="Arial" panose="020B0604020202020204" pitchFamily="34" charset="0"/>
        <a:buChar char="•"/>
        <a:defRPr sz="1800" kern="1200">
          <a:solidFill>
            <a:schemeClr val="bg2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bg1"/>
        </a:buClr>
        <a:buSzPct val="70000"/>
        <a:buFont typeface="Arial" panose="020B0604020202020204" pitchFamily="34" charset="0"/>
        <a:buChar char="•"/>
        <a:defRPr sz="1800" kern="1200">
          <a:solidFill>
            <a:schemeClr val="bg2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bg1"/>
        </a:buClr>
        <a:buSzPct val="70000"/>
        <a:buFont typeface="Arial" panose="020B0604020202020204" pitchFamily="34" charset="0"/>
        <a:buChar char="•"/>
        <a:defRPr sz="1800" kern="1200">
          <a:solidFill>
            <a:schemeClr val="bg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0" orient="horz" pos="2160" userDrawn="1">
          <p15:clr>
            <a:srgbClr val="F26B43"/>
          </p15:clr>
        </p15:guide>
        <p15:guide id="1" pos="2880" userDrawn="1">
          <p15:clr>
            <a:srgbClr val="F26B43"/>
          </p15:clr>
        </p15:guide>
        <p15:guide id="2" pos="216" userDrawn="1">
          <p15:clr>
            <a:srgbClr val="F26B43"/>
          </p15:clr>
        </p15:guide>
        <p15:guide id="3" pos="4986" userDrawn="1">
          <p15:clr>
            <a:srgbClr val="F26B43"/>
          </p15:clr>
        </p15:guide>
        <p15:guide id="4" orient="horz" pos="3528" userDrawn="1">
          <p15:clr>
            <a:srgbClr val="F26B43"/>
          </p15:clr>
        </p15:guide>
        <p15:guide id="5" orient="horz" pos="112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Gerelateerde afbeelding">
            <a:extLst>
              <a:ext uri="{FF2B5EF4-FFF2-40B4-BE49-F238E27FC236}">
                <a16:creationId xmlns:a16="http://schemas.microsoft.com/office/drawing/2014/main" id="{DBE816A2-373B-4386-A3A1-E61FB93EC10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7437" y="471783"/>
            <a:ext cx="3997354" cy="39973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320878" y="622690"/>
            <a:ext cx="6858000" cy="1128510"/>
          </a:xfrm>
        </p:spPr>
        <p:txBody>
          <a:bodyPr rtlCol="0">
            <a:noAutofit/>
          </a:bodyPr>
          <a:lstStyle/>
          <a:p>
            <a:pPr algn="l" rtl="0"/>
            <a:r>
              <a:rPr lang="nl-NL" sz="4800" i="1" dirty="0">
                <a:solidFill>
                  <a:schemeClr val="accent6">
                    <a:lumMod val="20000"/>
                    <a:lumOff val="80000"/>
                  </a:schemeClr>
                </a:solidFill>
                <a:highlight>
                  <a:srgbClr val="008000"/>
                </a:highlight>
              </a:rPr>
              <a:t>theoretische vraag,</a:t>
            </a:r>
            <a:br>
              <a:rPr lang="nl-NL" sz="4800" i="1" dirty="0">
                <a:solidFill>
                  <a:schemeClr val="accent6">
                    <a:lumMod val="20000"/>
                    <a:lumOff val="80000"/>
                  </a:schemeClr>
                </a:solidFill>
                <a:highlight>
                  <a:srgbClr val="008000"/>
                </a:highlight>
              </a:rPr>
            </a:br>
            <a:r>
              <a:rPr lang="nl-NL" sz="4800" i="1" dirty="0">
                <a:solidFill>
                  <a:schemeClr val="accent6">
                    <a:lumMod val="20000"/>
                    <a:lumOff val="80000"/>
                  </a:schemeClr>
                </a:solidFill>
                <a:highlight>
                  <a:srgbClr val="008000"/>
                </a:highlight>
              </a:rPr>
              <a:t>praktisch antwoord</a:t>
            </a:r>
          </a:p>
        </p:txBody>
      </p:sp>
      <p:sp>
        <p:nvSpPr>
          <p:cNvPr id="3" name="Subtitel 2"/>
          <p:cNvSpPr>
            <a:spLocks noGrp="1"/>
          </p:cNvSpPr>
          <p:nvPr>
            <p:ph type="subTitle" idx="1"/>
          </p:nvPr>
        </p:nvSpPr>
        <p:spPr>
          <a:xfrm>
            <a:off x="337656" y="2097779"/>
            <a:ext cx="6858000" cy="1331221"/>
          </a:xfrm>
        </p:spPr>
        <p:txBody>
          <a:bodyPr rtlCol="0">
            <a:normAutofit/>
          </a:bodyPr>
          <a:lstStyle/>
          <a:p>
            <a:pPr algn="l" rtl="0"/>
            <a:r>
              <a:rPr lang="nl-NL" sz="3600" dirty="0">
                <a:solidFill>
                  <a:srgbClr val="FFFF00"/>
                </a:solidFill>
              </a:rPr>
              <a:t>preek over Lucas 13,23.24</a:t>
            </a:r>
          </a:p>
          <a:p>
            <a:pPr rtl="0"/>
            <a:endParaRPr lang="nl-NL" dirty="0">
              <a:solidFill>
                <a:srgbClr val="FFFF00"/>
              </a:solidFill>
            </a:endParaRPr>
          </a:p>
          <a:p>
            <a:pPr rtl="0"/>
            <a:endParaRPr lang="nl-NL" dirty="0">
              <a:solidFill>
                <a:srgbClr val="FFFF00"/>
              </a:solidFill>
            </a:endParaRPr>
          </a:p>
          <a:p>
            <a:pPr rtl="0"/>
            <a:endParaRPr lang="nl-NL" dirty="0"/>
          </a:p>
        </p:txBody>
      </p:sp>
      <p:sp>
        <p:nvSpPr>
          <p:cNvPr id="4" name="Rechthoek 3">
            <a:extLst>
              <a:ext uri="{FF2B5EF4-FFF2-40B4-BE49-F238E27FC236}">
                <a16:creationId xmlns:a16="http://schemas.microsoft.com/office/drawing/2014/main" id="{ACC45692-C97D-4368-9396-87D4CB30F2F3}"/>
              </a:ext>
            </a:extLst>
          </p:cNvPr>
          <p:cNvSpPr/>
          <p:nvPr/>
        </p:nvSpPr>
        <p:spPr>
          <a:xfrm>
            <a:off x="276837" y="3156169"/>
            <a:ext cx="85064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2800" dirty="0">
                <a:solidFill>
                  <a:srgbClr val="FFFF00"/>
                </a:solidFill>
              </a:rPr>
              <a:t>Martyriakerk Bedum, 12012020</a:t>
            </a:r>
            <a:endParaRPr lang="nl-NL" sz="2000" dirty="0">
              <a:solidFill>
                <a:srgbClr val="FFFF00"/>
              </a:solidFill>
            </a:endParaRPr>
          </a:p>
        </p:txBody>
      </p:sp>
      <p:sp>
        <p:nvSpPr>
          <p:cNvPr id="5" name="Rechthoek 4">
            <a:extLst>
              <a:ext uri="{FF2B5EF4-FFF2-40B4-BE49-F238E27FC236}">
                <a16:creationId xmlns:a16="http://schemas.microsoft.com/office/drawing/2014/main" id="{941A94AC-A198-43AF-B6B8-250C987DC41A}"/>
              </a:ext>
            </a:extLst>
          </p:cNvPr>
          <p:cNvSpPr/>
          <p:nvPr/>
        </p:nvSpPr>
        <p:spPr>
          <a:xfrm>
            <a:off x="276836" y="4162687"/>
            <a:ext cx="8288323" cy="1384995"/>
          </a:xfrm>
          <a:prstGeom prst="rect">
            <a:avLst/>
          </a:prstGeom>
          <a:solidFill>
            <a:schemeClr val="accent2">
              <a:lumMod val="75000"/>
            </a:schemeClr>
          </a:solidFill>
          <a:ln w="38100">
            <a:solidFill>
              <a:srgbClr val="00B050"/>
            </a:solidFill>
          </a:ln>
        </p:spPr>
        <p:txBody>
          <a:bodyPr wrap="square">
            <a:spAutoFit/>
          </a:bodyPr>
          <a:lstStyle/>
          <a:p>
            <a:pPr marL="457200" indent="-457200">
              <a:buClr>
                <a:schemeClr val="accent2">
                  <a:lumMod val="60000"/>
                  <a:lumOff val="40000"/>
                </a:schemeClr>
              </a:buClr>
              <a:buFont typeface="Wingdings" panose="05000000000000000000" pitchFamily="2" charset="2"/>
              <a:buChar char="v"/>
            </a:pPr>
            <a:r>
              <a:rPr lang="nl-NL" sz="2800" dirty="0">
                <a:solidFill>
                  <a:schemeClr val="bg1"/>
                </a:solidFill>
              </a:rPr>
              <a:t>openbare geloofsbelijdenis </a:t>
            </a:r>
            <a:r>
              <a:rPr lang="az-Cyrl-AZ" sz="2800" dirty="0">
                <a:solidFill>
                  <a:schemeClr val="bg1"/>
                </a:solidFill>
              </a:rPr>
              <a:t>Илона </a:t>
            </a:r>
            <a:r>
              <a:rPr lang="nl-NL" sz="2800" dirty="0">
                <a:solidFill>
                  <a:schemeClr val="bg1"/>
                </a:solidFill>
              </a:rPr>
              <a:t>Bol-</a:t>
            </a:r>
            <a:r>
              <a:rPr lang="az-Cyrl-AZ" sz="2800" dirty="0">
                <a:solidFill>
                  <a:schemeClr val="bg1"/>
                </a:solidFill>
              </a:rPr>
              <a:t>Смоленская</a:t>
            </a:r>
            <a:endParaRPr lang="nl-NL" sz="2800" dirty="0">
              <a:solidFill>
                <a:schemeClr val="bg1"/>
              </a:solidFill>
            </a:endParaRPr>
          </a:p>
          <a:p>
            <a:pPr marL="457200" indent="-457200">
              <a:buClr>
                <a:schemeClr val="accent2">
                  <a:lumMod val="60000"/>
                  <a:lumOff val="40000"/>
                </a:schemeClr>
              </a:buClr>
              <a:buFont typeface="Wingdings" panose="05000000000000000000" pitchFamily="2" charset="2"/>
              <a:buChar char="v"/>
            </a:pPr>
            <a:r>
              <a:rPr lang="nl-NL" sz="2800" dirty="0">
                <a:solidFill>
                  <a:schemeClr val="bg1"/>
                </a:solidFill>
              </a:rPr>
              <a:t>heilige doop Nathaniël Bol, zoon van Sietse &amp; Ilona</a:t>
            </a:r>
          </a:p>
          <a:p>
            <a:pPr marL="457200" indent="-457200">
              <a:buClr>
                <a:schemeClr val="accent2">
                  <a:lumMod val="60000"/>
                  <a:lumOff val="40000"/>
                </a:schemeClr>
              </a:buClr>
              <a:buFont typeface="Wingdings" panose="05000000000000000000" pitchFamily="2" charset="2"/>
              <a:buChar char="v"/>
            </a:pPr>
            <a:r>
              <a:rPr lang="nl-NL" sz="2800" dirty="0">
                <a:solidFill>
                  <a:schemeClr val="bg1"/>
                </a:solidFill>
              </a:rPr>
              <a:t>heilig avondmaal</a:t>
            </a:r>
          </a:p>
        </p:txBody>
      </p:sp>
      <p:sp>
        <p:nvSpPr>
          <p:cNvPr id="6" name="Rechthoek 5">
            <a:extLst>
              <a:ext uri="{FF2B5EF4-FFF2-40B4-BE49-F238E27FC236}">
                <a16:creationId xmlns:a16="http://schemas.microsoft.com/office/drawing/2014/main" id="{C8A4B98E-4685-4B99-A2F7-7DE5C31FF1C7}"/>
              </a:ext>
            </a:extLst>
          </p:cNvPr>
          <p:cNvSpPr/>
          <p:nvPr/>
        </p:nvSpPr>
        <p:spPr>
          <a:xfrm>
            <a:off x="3783435" y="5756759"/>
            <a:ext cx="5113091" cy="1015663"/>
          </a:xfrm>
          <a:prstGeom prst="rect">
            <a:avLst/>
          </a:prstGeom>
          <a:solidFill>
            <a:srgbClr val="0070C0"/>
          </a:solidFill>
          <a:ln w="38100">
            <a:solidFill>
              <a:schemeClr val="accent1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 marL="457200" indent="-457200">
              <a:buClr>
                <a:schemeClr val="accent2">
                  <a:lumMod val="60000"/>
                  <a:lumOff val="40000"/>
                </a:schemeClr>
              </a:buClr>
              <a:buFont typeface="Wingdings" panose="05000000000000000000" pitchFamily="2" charset="2"/>
              <a:buChar char="v"/>
            </a:pPr>
            <a:r>
              <a:rPr lang="nl-NL" sz="2000" dirty="0">
                <a:solidFill>
                  <a:schemeClr val="bg1"/>
                </a:solidFill>
              </a:rPr>
              <a:t>Peter van Dijk-Veldkamp, orgel; vleugel</a:t>
            </a:r>
          </a:p>
          <a:p>
            <a:pPr marL="457200" indent="-457200">
              <a:buClr>
                <a:schemeClr val="accent2">
                  <a:lumMod val="60000"/>
                  <a:lumOff val="40000"/>
                </a:schemeClr>
              </a:buClr>
              <a:buFont typeface="Wingdings" panose="05000000000000000000" pitchFamily="2" charset="2"/>
              <a:buChar char="v"/>
            </a:pPr>
            <a:r>
              <a:rPr lang="nl-NL" sz="2000" dirty="0">
                <a:solidFill>
                  <a:schemeClr val="bg1"/>
                </a:solidFill>
              </a:rPr>
              <a:t>Paulus de Wit, marimba</a:t>
            </a:r>
          </a:p>
          <a:p>
            <a:pPr marL="457200" indent="-457200">
              <a:buClr>
                <a:schemeClr val="accent2">
                  <a:lumMod val="60000"/>
                  <a:lumOff val="40000"/>
                </a:schemeClr>
              </a:buClr>
              <a:buFont typeface="Wingdings" panose="05000000000000000000" pitchFamily="2" charset="2"/>
              <a:buChar char="v"/>
            </a:pPr>
            <a:r>
              <a:rPr lang="nl-NL" sz="2000" dirty="0">
                <a:solidFill>
                  <a:schemeClr val="bg1"/>
                </a:solidFill>
              </a:rPr>
              <a:t>Marten de Vries, voorganger</a:t>
            </a:r>
          </a:p>
        </p:txBody>
      </p:sp>
    </p:spTree>
    <p:extLst>
      <p:ext uri="{BB962C8B-B14F-4D97-AF65-F5344CB8AC3E}">
        <p14:creationId xmlns:p14="http://schemas.microsoft.com/office/powerpoint/2010/main" val="1990881570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wind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000"/>
                            </p:stCondLst>
                            <p:childTnLst>
                              <p:par>
                                <p:cTn id="34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75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91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0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4" descr="Afbeeldingsresultaat voor just do it now">
            <a:extLst>
              <a:ext uri="{FF2B5EF4-FFF2-40B4-BE49-F238E27FC236}">
                <a16:creationId xmlns:a16="http://schemas.microsoft.com/office/drawing/2014/main" id="{F11C9409-C738-4F3D-A8A8-9ACBADB3EE4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13043" y="993746"/>
            <a:ext cx="5054948" cy="30329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Gerelateerde afbeelding">
            <a:extLst>
              <a:ext uri="{FF2B5EF4-FFF2-40B4-BE49-F238E27FC236}">
                <a16:creationId xmlns:a16="http://schemas.microsoft.com/office/drawing/2014/main" id="{0F3AF1BB-2DC1-4187-B42A-35BCAFA59B3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42702" y="3565321"/>
            <a:ext cx="5867741" cy="29277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itel 3">
            <a:extLst>
              <a:ext uri="{FF2B5EF4-FFF2-40B4-BE49-F238E27FC236}">
                <a16:creationId xmlns:a16="http://schemas.microsoft.com/office/drawing/2014/main" id="{B68170BF-4021-42F8-83D4-545D78E10C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77731"/>
            <a:ext cx="9143999" cy="1150907"/>
          </a:xfrm>
        </p:spPr>
        <p:txBody>
          <a:bodyPr/>
          <a:lstStyle/>
          <a:p>
            <a:pPr algn="ctr"/>
            <a:r>
              <a:rPr lang="nl-NL" i="1" dirty="0">
                <a:solidFill>
                  <a:schemeClr val="accent6">
                    <a:lumMod val="20000"/>
                    <a:lumOff val="80000"/>
                  </a:schemeClr>
                </a:solidFill>
                <a:highlight>
                  <a:srgbClr val="008000"/>
                </a:highlight>
              </a:rPr>
              <a:t>theoretische vraag, praktisch antwoord</a:t>
            </a:r>
            <a:endParaRPr lang="nl-NL" dirty="0"/>
          </a:p>
        </p:txBody>
      </p:sp>
      <p:sp>
        <p:nvSpPr>
          <p:cNvPr id="13" name="Tijdelijke aanduiding voor inhoud 12">
            <a:extLst>
              <a:ext uri="{FF2B5EF4-FFF2-40B4-BE49-F238E27FC236}">
                <a16:creationId xmlns:a16="http://schemas.microsoft.com/office/drawing/2014/main" id="{48B42D27-EB8F-4311-B48F-48609ADBB60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7112" y="1228638"/>
            <a:ext cx="7839811" cy="5551631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nl-NL" sz="2800" dirty="0">
                <a:highlight>
                  <a:srgbClr val="0000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‘moeilijk te verteren’</a:t>
            </a:r>
          </a:p>
          <a:p>
            <a:pPr marL="0" indent="0">
              <a:buNone/>
            </a:pPr>
            <a:r>
              <a:rPr lang="nl-NL" sz="2800" dirty="0">
                <a:highlight>
                  <a:srgbClr val="0000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gróót rijk</a:t>
            </a:r>
            <a:r>
              <a:rPr lang="nl-NL" sz="2800">
                <a:highlight>
                  <a:srgbClr val="0000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, weínig </a:t>
            </a:r>
            <a:r>
              <a:rPr lang="nl-NL" sz="2800" dirty="0">
                <a:highlight>
                  <a:srgbClr val="0000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onderdanen?</a:t>
            </a:r>
          </a:p>
          <a:p>
            <a:endParaRPr lang="nl-NL" sz="2800" dirty="0">
              <a:highlight>
                <a:srgbClr val="0000FF"/>
              </a:highligh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nl-NL" sz="2800" dirty="0">
                <a:highlight>
                  <a:srgbClr val="00008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geen populair dogma</a:t>
            </a:r>
          </a:p>
          <a:p>
            <a:pPr marL="0" indent="0">
              <a:buNone/>
            </a:pPr>
            <a:r>
              <a:rPr lang="nl-NL" sz="2800" dirty="0">
                <a:highlight>
                  <a:srgbClr val="00008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de poule indeling uit z’n zak</a:t>
            </a:r>
          </a:p>
          <a:p>
            <a:endParaRPr lang="nl-NL" sz="2800" dirty="0">
              <a:highlight>
                <a:srgbClr val="0000FF"/>
              </a:highligh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nl-NL" sz="2800" dirty="0">
                <a:highlight>
                  <a:srgbClr val="80008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aan de </a:t>
            </a:r>
            <a:r>
              <a:rPr lang="ar-SA" sz="2800" dirty="0">
                <a:highlight>
                  <a:srgbClr val="80008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جهاد</a:t>
            </a:r>
            <a:r>
              <a:rPr lang="nl-NL" sz="2800" dirty="0">
                <a:highlight>
                  <a:srgbClr val="80008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, jullie!</a:t>
            </a:r>
          </a:p>
          <a:p>
            <a:pPr marL="0" indent="0">
              <a:buNone/>
            </a:pPr>
            <a:r>
              <a:rPr lang="nl-NL" sz="2800" dirty="0">
                <a:highlight>
                  <a:srgbClr val="80008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geen Arc de Triomphe</a:t>
            </a:r>
          </a:p>
          <a:p>
            <a:endParaRPr lang="nl-NL" sz="2800" dirty="0">
              <a:highlight>
                <a:srgbClr val="0000FF"/>
              </a:highligh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nl-NL" sz="2800" dirty="0">
                <a:highlight>
                  <a:srgbClr val="8000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do it now!</a:t>
            </a:r>
          </a:p>
          <a:p>
            <a:pPr marL="0" indent="0">
              <a:buNone/>
            </a:pPr>
            <a:r>
              <a:rPr lang="nl-NL" sz="2800" dirty="0">
                <a:highlight>
                  <a:srgbClr val="8000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geïntegreerde asielzoeker</a:t>
            </a:r>
          </a:p>
          <a:p>
            <a:endParaRPr lang="nl-NL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nl-NL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0065901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wind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500"/>
                            </p:stCondLst>
                            <p:childTnLst>
                              <p:par>
                                <p:cTn id="53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1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500"/>
                            </p:stCondLst>
                            <p:childTnLst>
                              <p:par>
                                <p:cTn id="66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1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1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1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ntwerpsjabloon met verticale woordenlijst">
  <a:themeElements>
    <a:clrScheme name="Orange Red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Calibri">
      <a:maj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/>
      </a:spPr>
      <a:bodyPr rtlCol="0" anchor="ctr"/>
      <a:lstStyle>
        <a:defPPr algn="ctr">
          <a:defRPr dirty="0"/>
        </a:defPPr>
      </a:lstStyle>
      <a:style>
        <a:lnRef idx="2">
          <a:schemeClr val="accent2">
            <a:shade val="50000"/>
          </a:schemeClr>
        </a:lnRef>
        <a:fillRef idx="1">
          <a:schemeClr val="accent2"/>
        </a:fillRef>
        <a:effectRef idx="0">
          <a:schemeClr val="accent2"/>
        </a:effectRef>
        <a:fontRef idx="minor">
          <a:schemeClr val="lt1"/>
        </a:fontRef>
      </a:style>
    </a:spDef>
    <a:lnDef>
      <a:spPr/>
      <a:bodyPr/>
      <a:lstStyle/>
      <a:style>
        <a:lnRef idx="1">
          <a:schemeClr val="accent2"/>
        </a:lnRef>
        <a:fillRef idx="0">
          <a:schemeClr val="accent2"/>
        </a:fillRef>
        <a:effectRef idx="0">
          <a:schemeClr val="accent2"/>
        </a:effectRef>
        <a:fontRef idx="minor">
          <a:schemeClr val="tx1"/>
        </a:fontRef>
      </a:style>
    </a:lnDef>
    <a:txDef>
      <a:spPr>
        <a:noFill/>
        <a:ln>
          <a:solidFill>
            <a:schemeClr val="tx2"/>
          </a:solidFill>
        </a:ln>
      </a:spPr>
      <a:bodyPr wrap="none" rtlCol="0">
        <a:spAutoFit/>
      </a:bodyPr>
      <a:lstStyle>
        <a:defPPr>
          <a:defRPr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Office_13247158_TF03460611" id="{AFE3DB31-38B5-4164-AB47-7FCF3D0D9D03}" vid="{606951FA-12AB-4160-A6E3-031F5AD60BDB}"/>
    </a:ext>
  </a:extLst>
</a:theme>
</file>

<file path=ppt/theme/theme2.xml><?xml version="1.0" encoding="utf-8"?>
<a:theme xmlns:a="http://schemas.openxmlformats.org/drawingml/2006/main" name="Office-thema">
  <a:themeElements>
    <a:clrScheme name="Orange Red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Calibri">
      <a:maj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hema">
  <a:themeElements>
    <a:clrScheme name="Orange Red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Calibri">
      <a:maj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A3F7D94069FF64A86F7DFF56D60E3BE" ma:contentTypeVersion="6" ma:contentTypeDescription="Create a new document." ma:contentTypeScope="" ma:versionID="c32302c77d4085ecf495bdddb7f5e889">
  <xsd:schema xmlns:xsd="http://www.w3.org/2001/XMLSchema" xmlns:xs="http://www.w3.org/2001/XMLSchema" xmlns:p="http://schemas.microsoft.com/office/2006/metadata/properties" xmlns:ns2="a4f35948-e619-41b3-aa29-22878b09cfd2" xmlns:ns3="40262f94-9f35-4ac3-9a90-690165a166b7" targetNamespace="http://schemas.microsoft.com/office/2006/metadata/properties" ma:root="true" ma:fieldsID="4ab5ae46be95f9d0be6107e8200be7a2" ns2:_="" ns3:_="">
    <xsd:import namespace="a4f35948-e619-41b3-aa29-22878b09cfd2"/>
    <xsd:import namespace="40262f94-9f35-4ac3-9a90-690165a166b7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VSO_x0020_item_x0020_id" minOccurs="0"/>
                <xsd:element ref="ns3:Item_x0020_Details" minOccurs="0"/>
                <xsd:element ref="ns3:Template_x0020_details" minOccurs="0"/>
                <xsd:element ref="ns3:Assetid_x0020_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4f35948-e619-41b3-aa29-22878b09cfd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0262f94-9f35-4ac3-9a90-690165a166b7" elementFormDefault="qualified">
    <xsd:import namespace="http://schemas.microsoft.com/office/2006/documentManagement/types"/>
    <xsd:import namespace="http://schemas.microsoft.com/office/infopath/2007/PartnerControls"/>
    <xsd:element name="VSO_x0020_item_x0020_id" ma:index="10" nillable="true" ma:displayName="VSO item id" ma:description="Please add the bug number to refer to VSO items." ma:internalName="VSO_x0020_item_x0020_id">
      <xsd:simpleType>
        <xsd:restriction base="dms:Text">
          <xsd:maxLength value="255"/>
        </xsd:restriction>
      </xsd:simpleType>
    </xsd:element>
    <xsd:element name="Item_x0020_Details" ma:index="11" nillable="true" ma:displayName="Item Details" ma:internalName="Item_x0020_Details">
      <xsd:simpleType>
        <xsd:restriction base="dms:Note">
          <xsd:maxLength value="255"/>
        </xsd:restriction>
      </xsd:simpleType>
    </xsd:element>
    <xsd:element name="Template_x0020_details" ma:index="12" nillable="true" ma:displayName="Template details" ma:internalName="Template_x0020_details">
      <xsd:simpleType>
        <xsd:restriction base="dms:Text"/>
      </xsd:simpleType>
    </xsd:element>
    <xsd:element name="Assetid_x0020_" ma:index="13" nillable="true" ma:displayName="Assetid " ma:internalName="Assetid_x0020_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VSO_x0020_item_x0020_id xmlns="40262f94-9f35-4ac3-9a90-690165a166b7" xsi:nil="true"/>
    <Assetid_x0020_ xmlns="40262f94-9f35-4ac3-9a90-690165a166b7" xsi:nil="true"/>
    <Item_x0020_Details xmlns="40262f94-9f35-4ac3-9a90-690165a166b7" xsi:nil="true"/>
    <Template_x0020_details xmlns="40262f94-9f35-4ac3-9a90-690165a166b7" xsi:nil="true"/>
  </documentManagement>
</p:properties>
</file>

<file path=customXml/itemProps1.xml><?xml version="1.0" encoding="utf-8"?>
<ds:datastoreItem xmlns:ds="http://schemas.openxmlformats.org/officeDocument/2006/customXml" ds:itemID="{4BEBB951-DE64-4CB8-9E1C-184A357AD7F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4f35948-e619-41b3-aa29-22878b09cfd2"/>
    <ds:schemaRef ds:uri="40262f94-9f35-4ac3-9a90-690165a166b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05EEE0F9-7BC9-4998-8617-7CC115AD97E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A1BD8E5-A18E-435C-B431-90A6B59F4B6F}">
  <ds:schemaRefs>
    <ds:schemaRef ds:uri="http://schemas.microsoft.com/office/2006/metadata/properties"/>
    <ds:schemaRef ds:uri="http://schemas.microsoft.com/office/infopath/2007/PartnerControls"/>
    <ds:schemaRef ds:uri="40262f94-9f35-4ac3-9a90-690165a166b7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Diaontwerp met verticale woordenlijst</Template>
  <TotalTime>152</TotalTime>
  <Words>91</Words>
  <Application>Microsoft Office PowerPoint</Application>
  <PresentationFormat>Diavoorstelling (4:3)</PresentationFormat>
  <Paragraphs>24</Paragraphs>
  <Slides>2</Slides>
  <Notes>2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2</vt:i4>
      </vt:variant>
    </vt:vector>
  </HeadingPairs>
  <TitlesOfParts>
    <vt:vector size="7" baseType="lpstr">
      <vt:lpstr>Arial</vt:lpstr>
      <vt:lpstr>Calibri</vt:lpstr>
      <vt:lpstr>Times New Roman</vt:lpstr>
      <vt:lpstr>Wingdings</vt:lpstr>
      <vt:lpstr>Ontwerpsjabloon met verticale woordenlijst</vt:lpstr>
      <vt:lpstr>theoretische vraag, praktisch antwoord</vt:lpstr>
      <vt:lpstr>theoretische vraag, praktisch antwoord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Titelindeling</dc:title>
  <dc:creator>Marten de Vries</dc:creator>
  <cp:lastModifiedBy>Marten de Vries</cp:lastModifiedBy>
  <cp:revision>5</cp:revision>
  <dcterms:created xsi:type="dcterms:W3CDTF">2020-01-08T16:48:52Z</dcterms:created>
  <dcterms:modified xsi:type="dcterms:W3CDTF">2020-01-11T16:51:13Z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0x010100AA3F7D94069FF64A86F7DFF56D60E3BE</vt:lpwstr>
  </property>
  <property fmtid="{D5CDD505-2E9C-101B-9397-08002B2CF9AE}" pid="3" name="Order">
    <vt:r8>74067900</vt:r8>
  </property>
  <property fmtid="{D5CDD505-2E9C-101B-9397-08002B2CF9AE}" pid="4" name="HiddenCategoryTags">
    <vt:lpwstr/>
  </property>
  <property fmtid="{D5CDD505-2E9C-101B-9397-08002B2CF9AE}" pid="5" name="InternalTags">
    <vt:lpwstr/>
  </property>
  <property fmtid="{D5CDD505-2E9C-101B-9397-08002B2CF9AE}" pid="6" name="FeatureTags">
    <vt:lpwstr/>
  </property>
  <property fmtid="{D5CDD505-2E9C-101B-9397-08002B2CF9AE}" pid="7" name="LocalizationTags">
    <vt:lpwstr/>
  </property>
  <property fmtid="{D5CDD505-2E9C-101B-9397-08002B2CF9AE}" pid="8" name="CategoryTags">
    <vt:lpwstr/>
  </property>
  <property fmtid="{D5CDD505-2E9C-101B-9397-08002B2CF9AE}" pid="9" name="Applications">
    <vt:lpwstr/>
  </property>
  <property fmtid="{D5CDD505-2E9C-101B-9397-08002B2CF9AE}" pid="10" name="CampaignTags">
    <vt:lpwstr/>
  </property>
  <property fmtid="{D5CDD505-2E9C-101B-9397-08002B2CF9AE}" pid="11" name="ScenarioTags">
    <vt:lpwstr/>
  </property>
</Properties>
</file>