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handoutMasterIdLst>
    <p:handoutMasterId r:id="rId8"/>
  </p:handoutMasterIdLst>
  <p:sldIdLst>
    <p:sldId id="270" r:id="rId2"/>
    <p:sldId id="277" r:id="rId3"/>
    <p:sldId id="278" r:id="rId4"/>
    <p:sldId id="279" r:id="rId5"/>
    <p:sldId id="280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3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en de Vries" userId="b57cd97b251b8e03" providerId="LiveId" clId="{1A0577C1-3EDA-41F9-9C59-A83EF86674A1}"/>
    <pc:docChg chg="undo redo custSel addSld delSld modSld">
      <pc:chgData name="Marten de Vries" userId="b57cd97b251b8e03" providerId="LiveId" clId="{1A0577C1-3EDA-41F9-9C59-A83EF86674A1}" dt="2019-12-31T15:41:46.010" v="2246" actId="1037"/>
      <pc:docMkLst>
        <pc:docMk/>
      </pc:docMkLst>
      <pc:sldChg chg="addSp delSp modSp setBg modAnim">
        <pc:chgData name="Marten de Vries" userId="b57cd97b251b8e03" providerId="LiveId" clId="{1A0577C1-3EDA-41F9-9C59-A83EF86674A1}" dt="2019-12-31T15:17:57.060" v="2150"/>
        <pc:sldMkLst>
          <pc:docMk/>
          <pc:sldMk cId="3278853125" sldId="270"/>
        </pc:sldMkLst>
        <pc:spChg chg="mod">
          <ac:chgData name="Marten de Vries" userId="b57cd97b251b8e03" providerId="LiveId" clId="{1A0577C1-3EDA-41F9-9C59-A83EF86674A1}" dt="2019-12-30T17:58:20.625" v="1424"/>
          <ac:spMkLst>
            <pc:docMk/>
            <pc:sldMk cId="3278853125" sldId="270"/>
            <ac:spMk id="2" creationId="{00000000-0000-0000-0000-000000000000}"/>
          </ac:spMkLst>
        </pc:spChg>
        <pc:spChg chg="mod">
          <ac:chgData name="Marten de Vries" userId="b57cd97b251b8e03" providerId="LiveId" clId="{1A0577C1-3EDA-41F9-9C59-A83EF86674A1}" dt="2019-12-31T14:53:28.926" v="1430" actId="13926"/>
          <ac:spMkLst>
            <pc:docMk/>
            <pc:sldMk cId="3278853125" sldId="270"/>
            <ac:spMk id="3" creationId="{00000000-0000-0000-0000-000000000000}"/>
          </ac:spMkLst>
        </pc:spChg>
        <pc:spChg chg="mod">
          <ac:chgData name="Marten de Vries" userId="b57cd97b251b8e03" providerId="LiveId" clId="{1A0577C1-3EDA-41F9-9C59-A83EF86674A1}" dt="2019-12-31T14:53:32.876" v="1431" actId="13926"/>
          <ac:spMkLst>
            <pc:docMk/>
            <pc:sldMk cId="3278853125" sldId="270"/>
            <ac:spMk id="4" creationId="{00000000-0000-0000-0000-000000000000}"/>
          </ac:spMkLst>
        </pc:spChg>
        <pc:picChg chg="add mod">
          <ac:chgData name="Marten de Vries" userId="b57cd97b251b8e03" providerId="LiveId" clId="{1A0577C1-3EDA-41F9-9C59-A83EF86674A1}" dt="2019-12-28T17:53:26.416" v="1215" actId="1076"/>
          <ac:picMkLst>
            <pc:docMk/>
            <pc:sldMk cId="3278853125" sldId="270"/>
            <ac:picMk id="7" creationId="{D2ADC35F-46B0-403C-9DA8-6CEBB4D60B4E}"/>
          </ac:picMkLst>
        </pc:picChg>
        <pc:picChg chg="add mod">
          <ac:chgData name="Marten de Vries" userId="b57cd97b251b8e03" providerId="LiveId" clId="{1A0577C1-3EDA-41F9-9C59-A83EF86674A1}" dt="2019-12-31T14:57:36.859" v="1670" actId="14100"/>
          <ac:picMkLst>
            <pc:docMk/>
            <pc:sldMk cId="3278853125" sldId="270"/>
            <ac:picMk id="8" creationId="{FD6F80D9-6A20-4722-914B-04C41F9FF5EE}"/>
          </ac:picMkLst>
        </pc:picChg>
        <pc:picChg chg="add del mod">
          <ac:chgData name="Marten de Vries" userId="b57cd97b251b8e03" providerId="LiveId" clId="{1A0577C1-3EDA-41F9-9C59-A83EF86674A1}" dt="2019-12-28T17:53:23.386" v="1213" actId="478"/>
          <ac:picMkLst>
            <pc:docMk/>
            <pc:sldMk cId="3278853125" sldId="270"/>
            <ac:picMk id="1026" creationId="{2C06A6C0-6696-4D80-A816-ACD7CD16459D}"/>
          </ac:picMkLst>
        </pc:picChg>
      </pc:sldChg>
      <pc:sldChg chg="addSp delSp modSp add del setBg delAnim modAnim">
        <pc:chgData name="Marten de Vries" userId="b57cd97b251b8e03" providerId="LiveId" clId="{1A0577C1-3EDA-41F9-9C59-A83EF86674A1}" dt="2019-12-31T15:20:09.143" v="2169" actId="313"/>
        <pc:sldMkLst>
          <pc:docMk/>
          <pc:sldMk cId="2074708953" sldId="277"/>
        </pc:sldMkLst>
        <pc:spChg chg="mod">
          <ac:chgData name="Marten de Vries" userId="b57cd97b251b8e03" providerId="LiveId" clId="{1A0577C1-3EDA-41F9-9C59-A83EF86674A1}" dt="2019-12-28T17:52:57.647" v="1135" actId="1035"/>
          <ac:spMkLst>
            <pc:docMk/>
            <pc:sldMk cId="2074708953" sldId="277"/>
            <ac:spMk id="2" creationId="{EF0B12E1-A995-456A-9ED4-A305808F71D7}"/>
          </ac:spMkLst>
        </pc:spChg>
        <pc:spChg chg="mod">
          <ac:chgData name="Marten de Vries" userId="b57cd97b251b8e03" providerId="LiveId" clId="{1A0577C1-3EDA-41F9-9C59-A83EF86674A1}" dt="2019-12-31T15:20:09.143" v="2169" actId="313"/>
          <ac:spMkLst>
            <pc:docMk/>
            <pc:sldMk cId="2074708953" sldId="277"/>
            <ac:spMk id="7" creationId="{1409A55C-AFD2-46DD-8575-2326C99388CF}"/>
          </ac:spMkLst>
        </pc:spChg>
        <pc:picChg chg="add del mod">
          <ac:chgData name="Marten de Vries" userId="b57cd97b251b8e03" providerId="LiveId" clId="{1A0577C1-3EDA-41F9-9C59-A83EF86674A1}" dt="2019-12-30T10:34:16.015" v="1216"/>
          <ac:picMkLst>
            <pc:docMk/>
            <pc:sldMk cId="2074708953" sldId="277"/>
            <ac:picMk id="5" creationId="{519B2B0B-B046-46D9-B2B7-24FA28203FEB}"/>
          </ac:picMkLst>
        </pc:picChg>
        <pc:picChg chg="del">
          <ac:chgData name="Marten de Vries" userId="b57cd97b251b8e03" providerId="LiveId" clId="{1A0577C1-3EDA-41F9-9C59-A83EF86674A1}" dt="2019-12-27T18:07:49.618" v="41" actId="478"/>
          <ac:picMkLst>
            <pc:docMk/>
            <pc:sldMk cId="2074708953" sldId="277"/>
            <ac:picMk id="12" creationId="{37C27FB3-65E9-4C97-92D6-143BCD98D26D}"/>
          </ac:picMkLst>
        </pc:picChg>
        <pc:picChg chg="add del mod">
          <ac:chgData name="Marten de Vries" userId="b57cd97b251b8e03" providerId="LiveId" clId="{1A0577C1-3EDA-41F9-9C59-A83EF86674A1}" dt="2019-12-31T14:57:11.976" v="1665"/>
          <ac:picMkLst>
            <pc:docMk/>
            <pc:sldMk cId="2074708953" sldId="277"/>
            <ac:picMk id="1026" creationId="{5E7754A4-0140-4365-8EC5-9CC74E0CFE8C}"/>
          </ac:picMkLst>
        </pc:picChg>
        <pc:picChg chg="add mod">
          <ac:chgData name="Marten de Vries" userId="b57cd97b251b8e03" providerId="LiveId" clId="{1A0577C1-3EDA-41F9-9C59-A83EF86674A1}" dt="2019-12-31T15:02:54.759" v="1765" actId="1036"/>
          <ac:picMkLst>
            <pc:docMk/>
            <pc:sldMk cId="2074708953" sldId="277"/>
            <ac:picMk id="1028" creationId="{70477A28-F520-4ED9-99B3-63F29B89D710}"/>
          </ac:picMkLst>
        </pc:picChg>
        <pc:picChg chg="add del mod">
          <ac:chgData name="Marten de Vries" userId="b57cd97b251b8e03" providerId="LiveId" clId="{1A0577C1-3EDA-41F9-9C59-A83EF86674A1}" dt="2019-12-27T18:17:03.775" v="337" actId="478"/>
          <ac:picMkLst>
            <pc:docMk/>
            <pc:sldMk cId="2074708953" sldId="277"/>
            <ac:picMk id="3074" creationId="{3F2331F9-7786-43A5-8C4E-69CF5C54EE51}"/>
          </ac:picMkLst>
        </pc:picChg>
        <pc:picChg chg="add del mod">
          <ac:chgData name="Marten de Vries" userId="b57cd97b251b8e03" providerId="LiveId" clId="{1A0577C1-3EDA-41F9-9C59-A83EF86674A1}" dt="2019-12-28T17:53:16.812" v="1211"/>
          <ac:picMkLst>
            <pc:docMk/>
            <pc:sldMk cId="2074708953" sldId="277"/>
            <ac:picMk id="3076" creationId="{11E67288-727A-4FD9-B2E4-E7A6E2F59748}"/>
          </ac:picMkLst>
        </pc:picChg>
      </pc:sldChg>
      <pc:sldChg chg="addSp delSp modSp setBg modAnim">
        <pc:chgData name="Marten de Vries" userId="b57cd97b251b8e03" providerId="LiveId" clId="{1A0577C1-3EDA-41F9-9C59-A83EF86674A1}" dt="2019-12-31T15:41:46.010" v="2246" actId="1037"/>
        <pc:sldMkLst>
          <pc:docMk/>
          <pc:sldMk cId="190610775" sldId="278"/>
        </pc:sldMkLst>
        <pc:spChg chg="mod">
          <ac:chgData name="Marten de Vries" userId="b57cd97b251b8e03" providerId="LiveId" clId="{1A0577C1-3EDA-41F9-9C59-A83EF86674A1}" dt="2019-12-31T15:15:29.726" v="2097" actId="122"/>
          <ac:spMkLst>
            <pc:docMk/>
            <pc:sldMk cId="190610775" sldId="278"/>
            <ac:spMk id="2" creationId="{EF0B12E1-A995-456A-9ED4-A305808F71D7}"/>
          </ac:spMkLst>
        </pc:spChg>
        <pc:spChg chg="mod">
          <ac:chgData name="Marten de Vries" userId="b57cd97b251b8e03" providerId="LiveId" clId="{1A0577C1-3EDA-41F9-9C59-A83EF86674A1}" dt="2019-12-31T15:23:22.310" v="2196" actId="14100"/>
          <ac:spMkLst>
            <pc:docMk/>
            <pc:sldMk cId="190610775" sldId="278"/>
            <ac:spMk id="7" creationId="{1409A55C-AFD2-46DD-8575-2326C99388CF}"/>
          </ac:spMkLst>
        </pc:spChg>
        <pc:picChg chg="add del mod">
          <ac:chgData name="Marten de Vries" userId="b57cd97b251b8e03" providerId="LiveId" clId="{1A0577C1-3EDA-41F9-9C59-A83EF86674A1}" dt="2019-12-28T17:50:25.576" v="600"/>
          <ac:picMkLst>
            <pc:docMk/>
            <pc:sldMk cId="190610775" sldId="278"/>
            <ac:picMk id="4" creationId="{72167F69-CA75-4E2B-8112-FADFC929289D}"/>
          </ac:picMkLst>
        </pc:picChg>
        <pc:picChg chg="del">
          <ac:chgData name="Marten de Vries" userId="b57cd97b251b8e03" providerId="LiveId" clId="{1A0577C1-3EDA-41F9-9C59-A83EF86674A1}" dt="2019-12-27T18:08:16.051" v="79" actId="478"/>
          <ac:picMkLst>
            <pc:docMk/>
            <pc:sldMk cId="190610775" sldId="278"/>
            <ac:picMk id="5" creationId="{3856DC1E-438D-42D8-AD90-D26FF3393AF5}"/>
          </ac:picMkLst>
        </pc:picChg>
        <pc:picChg chg="add mod">
          <ac:chgData name="Marten de Vries" userId="b57cd97b251b8e03" providerId="LiveId" clId="{1A0577C1-3EDA-41F9-9C59-A83EF86674A1}" dt="2019-12-31T15:41:46.010" v="2246" actId="1037"/>
          <ac:picMkLst>
            <pc:docMk/>
            <pc:sldMk cId="190610775" sldId="278"/>
            <ac:picMk id="5" creationId="{AA75C1BB-7FEF-4BF6-827B-D3DC0366BB10}"/>
          </ac:picMkLst>
        </pc:picChg>
        <pc:picChg chg="add mod">
          <ac:chgData name="Marten de Vries" userId="b57cd97b251b8e03" providerId="LiveId" clId="{1A0577C1-3EDA-41F9-9C59-A83EF86674A1}" dt="2019-12-31T15:14:56.660" v="2092" actId="167"/>
          <ac:picMkLst>
            <pc:docMk/>
            <pc:sldMk cId="190610775" sldId="278"/>
            <ac:picMk id="8" creationId="{54A06A11-FAD7-439A-AA23-13BA06F20C03}"/>
          </ac:picMkLst>
        </pc:picChg>
        <pc:picChg chg="add del mod">
          <ac:chgData name="Marten de Vries" userId="b57cd97b251b8e03" providerId="LiveId" clId="{1A0577C1-3EDA-41F9-9C59-A83EF86674A1}" dt="2019-12-28T17:52:26.992" v="1052"/>
          <ac:picMkLst>
            <pc:docMk/>
            <pc:sldMk cId="190610775" sldId="278"/>
            <ac:picMk id="4098" creationId="{13E19646-383B-4746-8ABD-43D52533A74A}"/>
          </ac:picMkLst>
        </pc:picChg>
      </pc:sldChg>
      <pc:sldChg chg="addSp delSp modSp setBg modAnim">
        <pc:chgData name="Marten de Vries" userId="b57cd97b251b8e03" providerId="LiveId" clId="{1A0577C1-3EDA-41F9-9C59-A83EF86674A1}" dt="2019-12-31T15:26:33.976" v="2226"/>
        <pc:sldMkLst>
          <pc:docMk/>
          <pc:sldMk cId="3342780503" sldId="279"/>
        </pc:sldMkLst>
        <pc:spChg chg="mod">
          <ac:chgData name="Marten de Vries" userId="b57cd97b251b8e03" providerId="LiveId" clId="{1A0577C1-3EDA-41F9-9C59-A83EF86674A1}" dt="2019-12-31T15:10:22.193" v="1804" actId="122"/>
          <ac:spMkLst>
            <pc:docMk/>
            <pc:sldMk cId="3342780503" sldId="279"/>
            <ac:spMk id="2" creationId="{EF0B12E1-A995-456A-9ED4-A305808F71D7}"/>
          </ac:spMkLst>
        </pc:spChg>
        <pc:spChg chg="mod">
          <ac:chgData name="Marten de Vries" userId="b57cd97b251b8e03" providerId="LiveId" clId="{1A0577C1-3EDA-41F9-9C59-A83EF86674A1}" dt="2019-12-31T15:16:11.645" v="2108" actId="6549"/>
          <ac:spMkLst>
            <pc:docMk/>
            <pc:sldMk cId="3342780503" sldId="279"/>
            <ac:spMk id="7" creationId="{1409A55C-AFD2-46DD-8575-2326C99388CF}"/>
          </ac:spMkLst>
        </pc:spChg>
        <pc:picChg chg="add del mod">
          <ac:chgData name="Marten de Vries" userId="b57cd97b251b8e03" providerId="LiveId" clId="{1A0577C1-3EDA-41F9-9C59-A83EF86674A1}" dt="2019-12-28T17:52:39.461" v="1055"/>
          <ac:picMkLst>
            <pc:docMk/>
            <pc:sldMk cId="3342780503" sldId="279"/>
            <ac:picMk id="3" creationId="{30D83B96-D56F-4829-830E-BD9360A5DD4E}"/>
          </ac:picMkLst>
        </pc:picChg>
        <pc:picChg chg="add mod ord modCrop">
          <ac:chgData name="Marten de Vries" userId="b57cd97b251b8e03" providerId="LiveId" clId="{1A0577C1-3EDA-41F9-9C59-A83EF86674A1}" dt="2019-12-31T15:12:19.110" v="1914" actId="14100"/>
          <ac:picMkLst>
            <pc:docMk/>
            <pc:sldMk cId="3342780503" sldId="279"/>
            <ac:picMk id="5" creationId="{9A12A489-6067-4A00-9A44-CC558B6A6C18}"/>
          </ac:picMkLst>
        </pc:picChg>
        <pc:picChg chg="del">
          <ac:chgData name="Marten de Vries" userId="b57cd97b251b8e03" providerId="LiveId" clId="{1A0577C1-3EDA-41F9-9C59-A83EF86674A1}" dt="2019-12-27T18:09:12.174" v="122" actId="478"/>
          <ac:picMkLst>
            <pc:docMk/>
            <pc:sldMk cId="3342780503" sldId="279"/>
            <ac:picMk id="5122" creationId="{D5766405-9B42-47DB-BD59-0C7ED784F488}"/>
          </ac:picMkLst>
        </pc:picChg>
      </pc:sldChg>
      <pc:sldChg chg="addSp delSp modSp setBg modAnim">
        <pc:chgData name="Marten de Vries" userId="b57cd97b251b8e03" providerId="LiveId" clId="{1A0577C1-3EDA-41F9-9C59-A83EF86674A1}" dt="2019-12-31T15:28:03.058" v="2236" actId="6549"/>
        <pc:sldMkLst>
          <pc:docMk/>
          <pc:sldMk cId="4175589410" sldId="280"/>
        </pc:sldMkLst>
        <pc:spChg chg="mod">
          <ac:chgData name="Marten de Vries" userId="b57cd97b251b8e03" providerId="LiveId" clId="{1A0577C1-3EDA-41F9-9C59-A83EF86674A1}" dt="2019-12-28T17:52:01.606" v="1001" actId="1035"/>
          <ac:spMkLst>
            <pc:docMk/>
            <pc:sldMk cId="4175589410" sldId="280"/>
            <ac:spMk id="2" creationId="{EF0B12E1-A995-456A-9ED4-A305808F71D7}"/>
          </ac:spMkLst>
        </pc:spChg>
        <pc:spChg chg="mod">
          <ac:chgData name="Marten de Vries" userId="b57cd97b251b8e03" providerId="LiveId" clId="{1A0577C1-3EDA-41F9-9C59-A83EF86674A1}" dt="2019-12-31T15:28:03.058" v="2236" actId="6549"/>
          <ac:spMkLst>
            <pc:docMk/>
            <pc:sldMk cId="4175589410" sldId="280"/>
            <ac:spMk id="7" creationId="{1409A55C-AFD2-46DD-8575-2326C99388CF}"/>
          </ac:spMkLst>
        </pc:spChg>
        <pc:picChg chg="add mod">
          <ac:chgData name="Marten de Vries" userId="b57cd97b251b8e03" providerId="LiveId" clId="{1A0577C1-3EDA-41F9-9C59-A83EF86674A1}" dt="2019-12-31T15:16:55.577" v="2131" actId="14100"/>
          <ac:picMkLst>
            <pc:docMk/>
            <pc:sldMk cId="4175589410" sldId="280"/>
            <ac:picMk id="2050" creationId="{4491C97B-3816-4F3C-A30E-8642FE383EC9}"/>
          </ac:picMkLst>
        </pc:picChg>
        <pc:picChg chg="del">
          <ac:chgData name="Marten de Vries" userId="b57cd97b251b8e03" providerId="LiveId" clId="{1A0577C1-3EDA-41F9-9C59-A83EF86674A1}" dt="2019-12-27T18:09:20.892" v="124" actId="478"/>
          <ac:picMkLst>
            <pc:docMk/>
            <pc:sldMk cId="4175589410" sldId="280"/>
            <ac:picMk id="4098" creationId="{D743C50D-1DB1-4EEE-BCB8-8FDDB196D142}"/>
          </ac:picMkLst>
        </pc:picChg>
      </pc:sldChg>
    </pc:docChg>
  </pc:docChgLst>
  <pc:docChgLst>
    <pc:chgData name="Marten de Vries" userId="b57cd97b251b8e03" providerId="LiveId" clId="{C7F76CB4-79EC-47DC-9356-C0083FB662EC}"/>
    <pc:docChg chg="modSld">
      <pc:chgData name="Marten de Vries" userId="b57cd97b251b8e03" providerId="LiveId" clId="{C7F76CB4-79EC-47DC-9356-C0083FB662EC}" dt="2019-12-24T13:21:16.446" v="55" actId="20577"/>
      <pc:docMkLst>
        <pc:docMk/>
      </pc:docMkLst>
      <pc:sldChg chg="delSp modSp modAnim">
        <pc:chgData name="Marten de Vries" userId="b57cd97b251b8e03" providerId="LiveId" clId="{C7F76CB4-79EC-47DC-9356-C0083FB662EC}" dt="2019-12-24T13:21:16.446" v="55" actId="20577"/>
        <pc:sldMkLst>
          <pc:docMk/>
          <pc:sldMk cId="3278853125" sldId="270"/>
        </pc:sldMkLst>
        <pc:spChg chg="mod">
          <ac:chgData name="Marten de Vries" userId="b57cd97b251b8e03" providerId="LiveId" clId="{C7F76CB4-79EC-47DC-9356-C0083FB662EC}" dt="2019-12-24T13:21:16.446" v="55" actId="20577"/>
          <ac:spMkLst>
            <pc:docMk/>
            <pc:sldMk cId="3278853125" sldId="270"/>
            <ac:spMk id="2" creationId="{00000000-0000-0000-0000-000000000000}"/>
          </ac:spMkLst>
        </pc:spChg>
        <pc:spChg chg="mod">
          <ac:chgData name="Marten de Vries" userId="b57cd97b251b8e03" providerId="LiveId" clId="{C7F76CB4-79EC-47DC-9356-C0083FB662EC}" dt="2019-12-24T13:16:12.663" v="50" actId="20577"/>
          <ac:spMkLst>
            <pc:docMk/>
            <pc:sldMk cId="3278853125" sldId="270"/>
            <ac:spMk id="3" creationId="{00000000-0000-0000-0000-000000000000}"/>
          </ac:spMkLst>
        </pc:spChg>
        <pc:spChg chg="mod">
          <ac:chgData name="Marten de Vries" userId="b57cd97b251b8e03" providerId="LiveId" clId="{C7F76CB4-79EC-47DC-9356-C0083FB662EC}" dt="2019-12-24T13:16:16.663" v="52" actId="6549"/>
          <ac:spMkLst>
            <pc:docMk/>
            <pc:sldMk cId="3278853125" sldId="270"/>
            <ac:spMk id="4" creationId="{00000000-0000-0000-0000-000000000000}"/>
          </ac:spMkLst>
        </pc:spChg>
        <pc:picChg chg="del">
          <ac:chgData name="Marten de Vries" userId="b57cd97b251b8e03" providerId="LiveId" clId="{C7F76CB4-79EC-47DC-9356-C0083FB662EC}" dt="2019-12-24T13:16:05.494" v="37" actId="478"/>
          <ac:picMkLst>
            <pc:docMk/>
            <pc:sldMk cId="3278853125" sldId="270"/>
            <ac:picMk id="7170" creationId="{D1A2F2D3-A45A-4B51-ACAE-E891D36C93C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33384-F9F6-4CA2-8BD6-6C1ACC49B3FA}" type="datetimeFigureOut">
              <a:rPr lang="nl-NL" smtClean="0"/>
              <a:t>31-12-2019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C32B7-07B5-406C-BA6B-4E35E4E788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0225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98381-FF82-48CB-8A40-926C52DCE44D}" type="datetimeFigureOut">
              <a:rPr lang="nl-NL" smtClean="0"/>
              <a:t>31-12-2019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BDAEF-CAA2-4E47-B93C-79A57257A4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5997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DAEF-CAA2-4E47-B93C-79A57257A43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2492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31-12-2019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31-12-2019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31-12-2019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31-12-2019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31-12-2019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31-12-2019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31-12-2019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31-12-2019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31-12-2019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31-12-2019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31-12-2019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>
                <a:lumMod val="60000"/>
                <a:lumOff val="40000"/>
              </a:srgb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8FE345-9D41-496C-8E3A-55B2AF189B40}" type="datetimeFigureOut">
              <a:rPr lang="nl-NL" smtClean="0"/>
              <a:t>31-12-2019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>
                <a:lumMod val="60000"/>
                <a:lumOff val="40000"/>
              </a:srgbClr>
            </a:gs>
            <a:gs pos="27000">
              <a:srgbClr val="0A128C"/>
            </a:gs>
            <a:gs pos="50000">
              <a:srgbClr val="181CC7"/>
            </a:gs>
            <a:gs pos="68000">
              <a:srgbClr val="7005D4"/>
            </a:gs>
            <a:gs pos="88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fbeeldingsresultaat voor nieuwe ronde nieuwe kansen">
            <a:extLst>
              <a:ext uri="{FF2B5EF4-FFF2-40B4-BE49-F238E27FC236}">
                <a16:creationId xmlns:a16="http://schemas.microsoft.com/office/drawing/2014/main" id="{FD6F80D9-6A20-4722-914B-04C41F9FF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53" y="1052736"/>
            <a:ext cx="4567071" cy="326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nl-NL" sz="4800" dirty="0">
                <a:solidFill>
                  <a:srgbClr val="FFFF00"/>
                </a:solidFill>
                <a:effectLst/>
              </a:rPr>
              <a:t>het komende jaar misschien? </a:t>
            </a:r>
            <a:endParaRPr lang="nl-NL" sz="6600" dirty="0">
              <a:solidFill>
                <a:srgbClr val="FFFF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251520" y="3789040"/>
            <a:ext cx="8784976" cy="1224136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endParaRPr lang="en-US" sz="4000" dirty="0">
              <a:solidFill>
                <a:srgbClr val="00B0F0"/>
              </a:solidFill>
            </a:endParaRPr>
          </a:p>
          <a:p>
            <a:pPr marL="45720" indent="0">
              <a:buNone/>
            </a:pPr>
            <a:r>
              <a:rPr lang="en-US" sz="4000" dirty="0" err="1">
                <a:solidFill>
                  <a:srgbClr val="00B0F0"/>
                </a:solidFill>
              </a:rPr>
              <a:t>preek</a:t>
            </a:r>
            <a:r>
              <a:rPr lang="en-US" sz="4000" dirty="0">
                <a:solidFill>
                  <a:srgbClr val="00B0F0"/>
                </a:solidFill>
              </a:rPr>
              <a:t> over Lucas </a:t>
            </a:r>
            <a:r>
              <a:rPr lang="en-US" sz="4000" dirty="0">
                <a:solidFill>
                  <a:srgbClr val="00B0F0"/>
                </a:solidFill>
                <a:highlight>
                  <a:srgbClr val="000080"/>
                </a:highlight>
              </a:rPr>
              <a:t>13</a:t>
            </a:r>
            <a:r>
              <a:rPr lang="en-US" sz="4000" dirty="0">
                <a:solidFill>
                  <a:srgbClr val="00B0F0"/>
                </a:solidFill>
              </a:rPr>
              <a:t>,6-9</a:t>
            </a:r>
          </a:p>
          <a:p>
            <a:pPr marL="45720" indent="0">
              <a:buNone/>
            </a:pPr>
            <a:endParaRPr lang="en-US" sz="24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>
          <a:xfrm>
            <a:off x="155574" y="5373216"/>
            <a:ext cx="8856241" cy="14584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/>
              <a:t>Bedum, </a:t>
            </a:r>
            <a:r>
              <a:rPr lang="en-US" sz="3200" dirty="0">
                <a:solidFill>
                  <a:srgbClr val="FFFF00"/>
                </a:solidFill>
                <a:highlight>
                  <a:srgbClr val="000080"/>
                </a:highlight>
              </a:rPr>
              <a:t>31</a:t>
            </a:r>
            <a:r>
              <a:rPr lang="en-US" sz="3200" dirty="0"/>
              <a:t> </a:t>
            </a:r>
            <a:r>
              <a:rPr lang="en-US" sz="3200" dirty="0" err="1"/>
              <a:t>december</a:t>
            </a:r>
            <a:r>
              <a:rPr lang="en-US" sz="3200" dirty="0"/>
              <a:t> 20</a:t>
            </a:r>
            <a:r>
              <a:rPr lang="en-US" sz="3200" dirty="0">
                <a:solidFill>
                  <a:srgbClr val="FFFF00"/>
                </a:solidFill>
              </a:rPr>
              <a:t>19</a:t>
            </a:r>
          </a:p>
          <a:p>
            <a:pPr marL="45720" indent="0" algn="r">
              <a:buNone/>
            </a:pPr>
            <a:r>
              <a:rPr lang="en-US" sz="3200" dirty="0"/>
              <a:t>ds. Marten de Vries</a:t>
            </a:r>
            <a:endParaRPr lang="nl-NL" sz="3200" dirty="0"/>
          </a:p>
        </p:txBody>
      </p:sp>
      <p:sp>
        <p:nvSpPr>
          <p:cNvPr id="5" name="AutoShape 2" descr="data:image/jpeg;base64,/9j/4AAQSkZJRgABAQAAAQABAAD/2wCEAAkGBxQPDxQUEBQUFRQVFBQUFBQUFBcUFBUUFRQYFxQUFBUcHCggGBwlHBgYITEhJSkrLi4uFx8zODQsNygtLisBCgoKDg0OGxAQGywkICQxLCw0LCw0LCwsLywvLy8uNCwsLCw0LCwsNCwsLCw0LCwsLCwsLCwsLCwsLCwsLCwsLP/AABEIAKgBLAMBEQACEQEDEQH/xAAbAAEBAQEBAQEBAAAAAAAAAAAAAQQDAgUGB//EAEAQAAIBAwIDBAYHBgYCAwAAAAECAAMREgQhBTFBEyJR8DJhcYGRkgYUFkJSU6EjM3KCwdEVJGKxsuFz8WOis//EABoBAQADAQEBAAAAAAAAAAAAAAABAgMEBQb/xAA5EQACAgEBBAgFAwIFBQAAAAAAAQIRAyEEEjFBBRNRYXGBkaEVIjJSsRTB8NHxM0JysuEjJDRigv/aAAwDAQACEQMRAD8A/jcAQBAEAsAQBAEAQCwBAEAQBAEAQBAEAsAQCQBAEAsAkAQBAEAQCQBAEAQBAJAEAQBAEAQBALAEAQBALAEAQBAEAQBALAJAEAQBAEAQCwBAJALAJAEAQBAEAkAQBAEAQCQBAEAQBALAEAQBAEAsAQBAEAQBAEAQCwBAEAQBAEAQBAJAEAQBAEAQBAEAkAQBAEAkAQBAEAQCwBAEAQCwBAEAQBAEAQCwBAEAQBAEAQBAEAQBAJAEAQBAEAQBAEAkAQBAEAkAQBAAgFA8IAHnz55QBAPWJ8D8IItEItzgWhBItAsQC2gC21+nj0+MC+QCk8gYItFCnlY352tvAtcSQSIAgCAIAgCAIAgFvAJAEAQBAJAEAQBAJAHnz56wB58+esAQCQBAEAQDVo72awY7C+Bs4F+a7G48faJaJhmr5ba8+Hn+xoqq1jgWLkITtaphYixA3vfG/tEs75GMXG1vVu6+F93vXmZ9VcYZXzA71/S9LuX9drevlKvkbYqe9X08uzhr5e3E1aWsxehdmIIN+8Te1R7X8eQ+Esm7RhkhBRyUl6dyPKISyl+2Crd27W5G1rW28bCOet+ZZySi1Ddt6Ldr+cD0VuS6HJ2p2BAIJqKVD2HMMU3+Md6K2ktyapJ8O53XlZKAYfvb27Orsf3mNhfn052v4GFfPvJnuP8Aw64x8Lvu967jjWx7FcMrdo/pWvfBPCVdbuhrDe6571cFw8WaaFI9rRaxxFNCW+6MUs125CxBlktUzCc49XOF629Oer00LpwzKg76jsrZDvUCMTfMWFjzB357wrr+URkcIyb0b3uD0nd8nz7tOGhm4XVYVAAWAK1CQCQCeza1x8JEG7N9qhFwtpcV/uR1U1GpKaZqMcm7QqWL5bYZEb2ty6c41a0KNYo5WslJUquqrnXLjx8jhxD94eV7Lnbl2mIztb13995EuJrs/wDh92teF6e3sZpU3EAsAQBaASAIAgCAWAQwBAJALAJAHnz56wB58+esAQCQBAEAkAQBALAEAQAIBfPn9YA8+fPWAIBfPnz0gE8+fPSAXz589IAgCAIAgFgCAIAgCAIAgEgCAIAgCATz589YA8+fPWAIAgCAIBDAEAQBAJAEAsA+lwjQrVDFr7EAWNppCKfE4ds2ieJpR5n0f8Fpf6vmmnVROL9fm7jg3CqfbhO9iULWv1BA5++V6tb1Gy2zJ1Lnpd0av8EpeDfNLdVEw+IZu70Mus4SiGmBl3nCnfpYn+glZY0qN8O25JqV1orNacDpHo3zS/VROd9I5l2ehw4lwimlF3XK6i4ubjn1HxlZ40o2jXZtuyzyxhKqZqXgNK2+XtyluqiYPpLNfL0B4BSt975o6qIXSWa+XoceF8Gp1KKM2V2FzY2lYY4uKbNdq2/LjyyhGqRrH0eo/wCr5pfqYnP8Uz93oZdBwSm7VQ2RwqFBvbbEHfxO/wCkrHEnZ0bR0hlhGDjWqs1H6PUfBvmlupic/wATz93oZk4JT+ssnexFNXAvvcsRzty2/WV6qO9R0PpDL+nWTS95r2s1/Zyj4N80t1MTm+K5+70Mus4HTWrRUZAOzBt/wqWFj05SssUU0jow9I5ZYsknVpKvN0bfs5Q8G+Y/2l+picvxXaO70MXFuB06dIsmQOSDc3FmYKdreuUniSVo6tk6Ry5Mm7Kqp+ys2fZuj4P80v1MTl+K7R3ehz1H0epBGIyBCkg5dQLiQ8MaNMfSmZzSdcVyOXD+A0no02bK7IrHvW5i/KRHFFpMvtHSOaGWUY1SbXA0fZ2j4P8ANJ6mJj8U2ju9DHwzglJ1ctkbVHUb22U2ErDEmtTp2rpDLjlFRrVJ+pr+ztH/AFfNLdTE5vim0d3oY6PBKZr1UOWKqhAvv3r33936yqxR3mjpn0hlWCE1Vtv2/uax9HaNvvfNLdTE530ptHd6GOvwSmK9NBliyuSL9Vtax9/6SrxR3kjpx9IZXgnN1aa9zUfo9R/1fNLdTE510pn7vQx8S4LTRVK5b1EU732Y2PvlJ40uB07Nt+WcmpVom/Q0/wCAUfBvmluqiYfEs/d6HDX8FppSdlyuqsw71+QvIliik2a7P0hlnkjF1q0j1Q4HSKKTlcqCe96heFijRXJ0jmUmlXHsPZ4DS8G+aT1USvxLN3eh+XcWJHgSPgZzHvJ2rJBJLQAIBYBv0lXHT1bGxulrGx9IXt7peLqLOPNDezwtWtfDga6euJ07qzWqIBuG3INiCD4y+98rXM55bOlnjJL5WdqFUZ0yWF/q5uSd793mfGSnqvAznB7kkl/n9tTtwfU304Lvdu96Tb8zbmZMH8urMtsxVnajHTTgtDFp65ajRya7dqbktc+i1jvKJ/Kr7TryY1HLkUVpu8l4HT6P605EVHJDLkpZr2sSCN+Xs9UnFLXVlOkNnW6njjwdaL+hibVs/almbFqbsqljYd8AC3IHYym83Z1LBCG4oxVppXXd2m/iFcfWbNWdKeAN0c2y91xNJP5uOhybPif6e1jUpXzXI78H1N3qDtS9IWxZ2GRNt+e9ufwkwer10MdsxVCD3Kk+KS0oy1tRjpNOFcruA2LWIXe97byrdQWp0Qxb21ZXKN9lrS9Dbw56XaDHVVHIucXc4nbrcS8XG/qOXaI5uraeGK70lfsZtdqStKuUexOouMWsSMV5WPKVlKk67TowYVLJiU42tzmu9jU1eyVWoampUe6jBqgcG/iOntMhutYytjFj6yTjlwqMddUqZ9VKy/XGOS27FBfIWvm215qmt/yPPeOf6RKn9T5dyN610/GvzCXtdpyPHk+1+hi19de205yWwapfcbDszKSa3kdWz459TlVPgvyYdGDqw1SpXamCxCIjhLAfi8T/AG+FI/Pq3R15q2VrHjxqWmrab9Dk+sY0atKowZqdSli9x31NQfEi36yHJ7ri+VF44IrLDLjjSkpWux0zbptX/nawL9zBcQX7gOKeiL28eXrl1L/qPU5cmD/s8bUfmt3prxfHmc31f+arjO6dgbDLu5WXkL2vzkOXzvXkXjhrZsb3fm3uzWtfMyaiv3NGoqsimnZyj427qc/+5VvSKs6ceP588nBSd6Wr7eH/AAdqFfs9TTWnqGqowbtM3DhbDY5dPPjJTqSSdmWTH1mzylPEoSVVSq/I28HrKFqXZR+2q/eH4zvL42qfizl2zHNyjSf0x5dxv+sJ+JfmE0tHH1WT7X6M+HxDUANqirWPZ0cSrWN7nkRMJPWVdx6uz4m44YyjpcrtHFabpQFVNS+eAcozhhyuwxPXnI1Ud5SNHKEs7xSwrdurSrzs109YKlXTOSBenVLC42JC3Hxl1JNxZzywSx4ssEm9Y138TJxnXOap7J7CioY2awdiwOPPvbW/WUySd6PgdGx7PBY11sdZuuHBVx7tf2NnEtUr06ZBG9Wi3MXtkOYl5yTS8jm2bDOGSaaekZIzV9Z2FfIvlSqA3GWWDDwHQH+p8JVy3ZXehtjwdfg3VGpx7qtd/wDPycqdUvQrVHfd0fFM9lWxtZfE+echO4ttmkoKGbHjhH6WrdcX4/z2HEtXZaIzK0yLOyHvbAWHiOsTlw10GzYLeR7ty5J8DtwyooclK+dMj0XbvqfHfpLQavR6GW1Qk4pSx1LtS0a8j83V9I/xH/eczPbj9KPMFiGAIBYB9HQUTU09VV5kpbpysf6TSKuLRw7ROOPPCUuGp9DiGgLopT0wAp3tkvUX9X95eULWhybPtMYTal9Ld+DOmnp41aStzGnxPuKAyUtUu4pkleKcl99/k5aenXop2aorjvYvkBa9+aneQlKKqjTJLZ80+tlJp6Wq/c9nSdlToITc9rv4XKsbD4xu0kiqzrLkyT5bv7o4nhFT6vTAsKilwd9sXuDv8PiZHVvdXaaLbcXXyb+l16o6cV0BTNlHcXT9ne+9w3hJnCteVFdk2lTcYv6nO/Y06nTVRqe1porDswtiwX2yzUt60YYsuF7P1U5NO74WdNFpKnbtVqBVumAVTe+/Mn3ebSYxe9vMrmzYupWGDb1u2ZRpXq6TT9mASpDkE22F5XdbhGjd5seLasu+6vQ+jp6tbMZ0kVepVwSNjyl05XqjiyQ2fde7Nt9jR87U6V6yahUG/b352+6vX3zNxck0u07ceaGKeKU+G5+7NvFOF50h2KqKilWUiy8ue8vOFrTic2y7Yo5H1rbi7XaaaY/zrf8AgT/m0svr8jCX/hr/AFP8I+hNDjMOv/f6b+Op/wDk0pL6onXs/wDgZfBf7kZNNQr6XJKVNatMklO+FK36Nfn7v6yiU4aJWjpy5Nm2qp5JOEuelp+FHCvoWp0Kj1SDUq1KRbH0QBVFlHxP6eF5Vxai2+Lo1x7RDJnhDGvlipJXxfy8TVrNNVp6lq1FRUDriyFgpuLbgn1AS8lJS3onPhy4cmzrDle7TtOr/nE8abS1Mq1asArNTKhAb4jEXuf5RIUXrJlsmbFu48GJ2k7vhev/ACc6ehaquiYAFUpjO9uRVbbdeX6SFFvdZeW0RxS2iLdNvT1Zq1GgI1NGpSVVAyFTGy3BG23WWcPmTRhj2lPZ8mPI226q9f7Hrgp7lT/z1v8AnJx8H4srtq+aP+mP4PoEzQ4qPiayialTVKm5NOiAOXVj/SYyVuSXcerhyRx48MpcE5fsc+w1LURRxRVxCF8rnEAA7CRU3HdLdZskczzbzbu6rmdzSFKtp1XcLSqgeJsF/wB5aqkl4mW+8uLLJ85R/czaXgpcM1Z6iu7MWWm4CkE8jsb9fjKxxXq2bZdvjFqOKKailTa1OZoPSoIlT7uop4m97qXv7uZkU1FJ9pfrMeXNKcOcHfjRu41pWq0SqWLErbe3I+Mvki3GkcmxZo4sylPhqXiQtpnH/wATf8Yn9LI2bXaIv/2X5OFZaoFN6VmAUBqZIAbbYg+ekh72jRtB4W5wyaNvSXGtTlo9I7VxVamtIBSMQQSxPU22/wDQkRi3Leaovmzwjg6qMnLXi9K9T81W9Jv4j/uZzM9yP0o8wWJAEAsA3cN4h2IYFb3sdjbleXhPdOTadmeamnVG8ceX8B+Il+tXYcj6Nl9xxPGf2wfDYIVtfffe/wCgkdZ81mq2D/pOG9zs0faBfwN8RLdcuwx+GS+5GfV8azKEJYI4fc89rW/Uyssl0bYtg3FJOXFUa/tEv5bfES3XLsOf4XL7l6HHX8cFWkyBCMha5I23HSRLLaqjXZ+jnjyqblwO6fSQW3pm9t7MLcukt13cYvol8pex6b6SixtTN+neEdcuwLomV6y9jhw7jwpUlQoTiLXBG8rHLSqjXaOjXlyualVmg/SVfy2+YS3XLsMfhMvuXoZtDx0UzULITm5cWPK4AsfgJWOWr0N8/RzyKKUuCo2/ahfy2+YeuX69dhzfB5fevQyrx+2oNTA2KBLZb7G9+XiTKdb810dD6MbwLHva3f7Gr7Ur+W3zCX69dhzfB5fevQzar6QB6lJghApsxILbnIFdtttiZWWa2nXA6MXRjhjnFy+pLl2OzX9q1/Lb5hLdeuw5vg0/vXozLxP6QCrTxVCDkpuT+Fg3T2CVnm3lVHRsvRjxZN+Ur0fuqNX2pX8pvmHqluvXYYfBp/evQ5V/pMGRgKZuVIFyLC4IkPPpwL4+iHGak5cGc9D9IhTpIhpklVC3DDe2wMiOaklRfP0XLJklNS4u+B3+1K/lt8wluvXYY/B5fevQycP4+KYYMhOTu+x5ZEm28pHLXI6do6NeRpqXBJehp+1C/lt8w9Ut167Dn+Dy+9ehkpcetWd8NnCi19xhe3Trcyqy/M3R0z6NcsUYb2qv3NX2nX8tvmEt167Dn+ES+5ehkrceDVkcIbIGFr7nMez1CVeX5k6OiHRrjilBy1dexp+0y/lt8R4y3XrsMPhMvuXoZOIccFRVCoRZ1fc/h3tKyy3yOjZ+jnjbblxTXqaftIv5bfMJbrl2GHwqX3L0OOs4+KlJkCEFlK3JG19rysstqqNMPRsseRTcuDs9UvpAAgBQ3AAuCOgkrNpwIn0Y3NyUj0PpGv5bfMI65dhX4VL7l6H59jck+O/xmB7CVKief1gkCASAWAdaFAvsCt/AmxO3SSlZnkyKGrslSkVF7gi9rg33G/8AWGiYzTdHtdKxYqBuBfn6h/cfGN13RV5oqO8+H8/oVNKSuWSW25sNiQSAfXsfhJ3dLDzJS3ad+BzSiSAR1YIP4jawkUWc0m0+SvyOqaNixXa4YLz2ub2sevImTuu6KPPBRUu1X/PU8VaWP3kP8LBvjIaovCe9ya8VR6fSMGVSN3Cld+YbYRuu6KxzQcXJcFd+QGkYs4A3p5Zb/hJvbx5H4GTuvXuDzQSi/uqvMo0rFgNu8uYN+7jbdielrG/skbrDzRpvsdd99nnyPFCiXvawAFyzGyi/K59p5QlZaeRQ48+S1Z1Gja9rrbHPLIYFcgtw3t2k7rKPPGr141Va3V8PA9JoS2welyJ/eDkBcn3AE+6N3vRWW0KKtxl6HBqZDYizG4AxNwSeVj15/pIrkbKScd56eJdTRNNircxbrcbgEEHrtaGqdMjHkjkipR4Hr6s2eG2Vr8+mGfP+GN13RXro7m/y4e9fk9tpCq3LUxdQ2OYysyhh3fGxEndIWdOVJPi1daaOuJ5bSsAhI2qGy7+sDfw5j4yN16d5KzQbkvt4nVuHsL96nsbNZx3d7d7w329tpO4yi2mLrR68NHr4HPU6Q0wCzIb2ICsCbEXBt4f3EONFseZZHon5qi09ExAtjdhdVLAOw6FV9fTxhRZEtogm+NLi60Xi/wA9nM8jSHEMWQZAkBmAYgEjl7RG7pZPXLecUm600Wnb+54SgzAEfefAfxGxA/X9JFF5ZIxbT5K/I6JoXLFbC6sENz94hrW8fRJk7rM3tEFFS7Vflp/VEXRsVB7tyuYXIZleeQX2XPjtG6yXninWvGrrS+ywdE1gQVJKh8QwzxKhr48+W9hG6yP1EL58autLuuPiE0TEC2N2F1UsA7DoQPX08Y3WJbRBN8aXF1ovF/ns5nOpQKqrHk9yvuNjIaaVmkckZScVxXHzGp07U2KvzFr9eYvDTTpkY8kckd6PA5SDQkAsAkAQBAJAAgFgHbR1AtRSeQv/ALESYumZZouUGkKdfGljZScibMobbFQLXHjeSnoJY97Jva1XJ1zZqqaxQzMoyLMh6rYIot0/EP8A6iTvIwjgk0ovRJPv4t/t+TjqKi2YL1qKwFjsMWyHuLWkNrka44zuLlyTXuvykXRVwgbLnbJOv7RQwX2el+kRdDNjlJqvB+Dq/wAe53patQaRvyN6lwTuqBF9uwJ/mllJaGMsE2pr083b9/wZdQQQLGmf4EKfG6i8ozoxppvR+bv92aq2sUhiCclUCnzHpU1V/ZaxI9su5Iwhgmmlyb18m2vXSz2deiMzKuZas9TqthchBy37pY/zRvpO+8otmnOKjJ1UVHk/H3S9DhUrhabojXHad3Y37Mgki5G24S48RIb0pG0ccpZIzmta1/1f2bpnPTuuDIxxuUYMQSLrkMWsCbd7w6SFVUXyRlvxnFXVqvGtVenI2DU0xyNME02Uns27PLtEYd3EkiwO9uktaOZ4sr4p1afFXVNcbXN9pnWqBUJJQjs6guiFVu1NlAxxHUje3WRas2cJPGkk+Kert6NPjb/J40FVUfJvugso8X+6PVvvf1SIunZfPCU4bkeej7lz/p5nrWVlqKmIxZQUK3Ld0bocveR47CJNNEYcc4SlbtPW+/np6P1NR4ivbE2TDArl2Yz/AHOPpWy9Lb/qW31f87Dn/Sy6qtbu6vT6r4XXD+Wc61ZXVRnSAwpKSaTGoCqKrd4UzfcHrDafZyLQhODb3ZPWT+pVq21pvfsdm19NyRjgoamyNdm/dkKBiBtdL+8CTvRf8/nIotnyxSd22mmtF9WvHn83scdRrQ61hZRkwKFUxLWqcmI57G+/UeMq5XZpj2eUHjdt0qdu605eemnIzauoGwt0pU1PtVQCPjIk7N8MXFSvtb8mzR2iNUSoXtbAsmLZXQAWSwtY4jckWuJNpuzDdyRhLGo3d07Va3x56XyTs8avW5KoAT0WyugJUtUdiFYi/IjlEpWWxYN2Tbb4qtXTSilqvJ8SaDUhFfLnbOn1HaAMo9npX/lERdE58UpyjXg/DR/t7milrUDUTc7HKrsfSFMU19vK/wDPJUloYy2ebU1XcvC7f5ryOVGsmK5sGUJYqyHtQbHZHC8r2tdthITVa/8AJecJ7z3E074p/LXem+NcaXHmWnWRXSpmDiiDAK2RZaQWxJGIF773O0m1adkOGSUJY93i3raqnJvtvh3HntEaolQva3ZlkxbK9MAWTbGxx6kWvItXZbdyRhLGo3d09K1vjz0vknZ0GtQ2y+6uYG9u1FSowT2EON/UJO8uf8ZR7PNXu83X/wA1FX4qjJqqgc5Zb40gQQbkhAHN/UR77yrdnRii4LdrS5fnT2M8qbCASAIAgCAQwBALAEAQBALAEACAWAPPnz0gEgFgCAIAgFgCAIAgCAIAgC8AQBAJ58+ekAGAIAgCASAIBIAMAQBAEAl4AgFgCAIAEAsAefPnpAEAQB58+esAQCwBAEAQBALAEAogEgCAIBIBYAvAEAkAefPnpAOh07g2KOCeQwa5tzsLbyafYZrLjatSVeKPDIRe4O3pbHu+3w6yC6knVPj7+AwNyLG43Isdh1J8P+4oby0d8T1RolmReWbAAkbbtjf1i8lK2VnkUYyl2Jv2s+r9nzv+1Tbnty9u+016rvPP+JrT5HqeV4AxawqL6OV7Hx9sjqn2kvpKKjbi+NA8AIt+1TfltzI5239snqu8j4kvsZ8ciYnpiASAIAgFgCABALAHnz56wB58+esAQBAEAQCwBAEAQCwAIAgCAIBIAgCAIAgEgFBgG766C77BUZnb0cgSxBu4J8B0tYy+9qzk/TtRjzaSXGqpcqX5u0VtXTsygNZ75k8x3Qq2BJuARcAnblG8uBCw5LUm1a4etvs4rR6a8QdUgqO4JOYxKlbbFkyF7790GN5W2Opm4Rg/8ut33Ovdogrh6tALcBXRR7BUGPvtb3xdtB43DFkcuab9tff2Pu/4c1m3HNcRfmFqF7McfWR159ZvuM8n9VC1535qtNf6eQo6dgwUnfdiAbABnYkDbvAXtYwk7omeWLi5Lw9El26cCfUWBQWXFTvvY7PkoHd5DY28fVG4x+pg1J62/PlT5/xd5+UfmfaZyn0C4HmCRAEACAWAPPnz1gCAWAIAgCAIAgCAIBYAgCAIBYAgAwCQCwCQCwCQCQCwBAJAEAQBALmfE/GCKXYTI+J+MCkMj4n4+fIgUiQSSAIAgCAWAIAgCAWASAWAIAgCAIBYAgCAWAIBIBYBIBYBIAgCASAWASAIAgCAIBIAgCAIBIAgCAIAgFgCAIAgFgCAIAgCAWASAIBYAvAEAvnrAJAEAXgCAIBIBYBIAgCAIAgEgCAIAgEgCAIAgCAIBYAgCAIBYAgCAIAgCAIBYBIAgFgEgCAWAIAgCASAIAgCAIAgEgCAIAgCASAIAgCAIAgCAWAIAgCAWAIAgCAIAgCAIAgCAWAIBIAgCAWASAIAgCAIBIAgCAIAgEgCAIAg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2ADC35F-46B0-403C-9DA8-6CEBB4D60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591" y="956656"/>
            <a:ext cx="3411835" cy="4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85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>
                <a:lumMod val="60000"/>
                <a:lumOff val="40000"/>
              </a:srgbClr>
            </a:gs>
            <a:gs pos="27000">
              <a:srgbClr val="0A128C"/>
            </a:gs>
            <a:gs pos="50000">
              <a:srgbClr val="181CC7"/>
            </a:gs>
            <a:gs pos="68000">
              <a:srgbClr val="7005D4"/>
            </a:gs>
            <a:gs pos="88000">
              <a:schemeClr val="accent2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beeldingsresultaat voor jubeljaar is aangebroken">
            <a:extLst>
              <a:ext uri="{FF2B5EF4-FFF2-40B4-BE49-F238E27FC236}">
                <a16:creationId xmlns:a16="http://schemas.microsoft.com/office/drawing/2014/main" id="{70477A28-F520-4ED9-99B3-63F29B89D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99926"/>
            <a:ext cx="3600400" cy="528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F0B12E1-A995-456A-9ED4-A305808F7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3" y="44624"/>
            <a:ext cx="8208912" cy="1143000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FFFF00"/>
                </a:solidFill>
              </a:rPr>
              <a:t>het komende jaar misschien?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409A55C-AFD2-46DD-8575-2326C99388CF}"/>
              </a:ext>
            </a:extLst>
          </p:cNvPr>
          <p:cNvSpPr/>
          <p:nvPr/>
        </p:nvSpPr>
        <p:spPr>
          <a:xfrm>
            <a:off x="395536" y="2196147"/>
            <a:ext cx="73448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2060"/>
                </a:solidFill>
                <a:highlight>
                  <a:srgbClr val="C5F0FF"/>
                </a:highlight>
                <a:latin typeface="Nyala" panose="020B0604020202020204" pitchFamily="2" charset="0"/>
              </a:rPr>
              <a:t>moskee in Christchurch</a:t>
            </a:r>
            <a:endParaRPr lang="nl-NL" sz="4000" dirty="0">
              <a:solidFill>
                <a:srgbClr val="002060"/>
              </a:solidFill>
              <a:highlight>
                <a:srgbClr val="C5F0FF"/>
              </a:highlight>
              <a:latin typeface="Nyala" panose="020B0604020202020204" pitchFamily="2" charset="0"/>
            </a:endParaRPr>
          </a:p>
          <a:p>
            <a:r>
              <a:rPr lang="nl-NL" sz="4000" b="1" dirty="0">
                <a:solidFill>
                  <a:srgbClr val="002060"/>
                </a:solidFill>
                <a:highlight>
                  <a:srgbClr val="C5F0FF"/>
                </a:highlight>
                <a:latin typeface="Nyala" panose="020B0604020202020204" pitchFamily="2" charset="0"/>
              </a:rPr>
              <a:t>een nieuwe dominee</a:t>
            </a:r>
          </a:p>
          <a:p>
            <a:endParaRPr lang="nl-NL" sz="4000" b="1" dirty="0">
              <a:solidFill>
                <a:srgbClr val="002060"/>
              </a:solidFill>
              <a:highlight>
                <a:srgbClr val="C5F0FF"/>
              </a:highlight>
              <a:latin typeface="Nyala" panose="020B0604020202020204" pitchFamily="2" charset="0"/>
            </a:endParaRPr>
          </a:p>
          <a:p>
            <a:endParaRPr lang="nl-NL" sz="4000" dirty="0">
              <a:solidFill>
                <a:srgbClr val="002060"/>
              </a:solidFill>
              <a:highlight>
                <a:srgbClr val="C5F0FF"/>
              </a:highlight>
              <a:latin typeface="Nyala" panose="020B0604020202020204" pitchFamily="2" charset="0"/>
            </a:endParaRPr>
          </a:p>
          <a:p>
            <a:r>
              <a:rPr lang="nl-NL" sz="4000" b="1" dirty="0">
                <a:solidFill>
                  <a:srgbClr val="002060"/>
                </a:solidFill>
                <a:highlight>
                  <a:srgbClr val="C5F0FF"/>
                </a:highlight>
                <a:latin typeface="Nyala" panose="020B0604020202020204" pitchFamily="2" charset="0"/>
              </a:rPr>
              <a:t>‘het jubeljaar is aangebroken’</a:t>
            </a:r>
            <a:endParaRPr lang="nl-NL" sz="4000" dirty="0">
              <a:solidFill>
                <a:srgbClr val="002060"/>
              </a:solidFill>
              <a:highlight>
                <a:srgbClr val="C5F0FF"/>
              </a:highlight>
              <a:latin typeface="Nyala" panose="020B0604020202020204" pitchFamily="2" charset="0"/>
            </a:endParaRPr>
          </a:p>
          <a:p>
            <a:r>
              <a:rPr lang="nl-NL" sz="4000" dirty="0">
                <a:solidFill>
                  <a:srgbClr val="002060"/>
                </a:solidFill>
                <a:highlight>
                  <a:srgbClr val="C5F0FF"/>
                </a:highlight>
                <a:latin typeface="Nyala" panose="020B0604020202020204" pitchFamily="2" charset="0"/>
              </a:rPr>
              <a:t>“</a:t>
            </a:r>
            <a:r>
              <a:rPr lang="nl-NL" sz="4000" b="1" dirty="0">
                <a:solidFill>
                  <a:srgbClr val="002060"/>
                </a:solidFill>
                <a:highlight>
                  <a:srgbClr val="C5F0FF"/>
                </a:highlight>
                <a:latin typeface="Nyala" panose="020B0604020202020204" pitchFamily="2" charset="0"/>
              </a:rPr>
              <a:t>genade spreidt haar morgenrood”</a:t>
            </a:r>
            <a:endParaRPr lang="nl-NL" sz="4000" dirty="0">
              <a:solidFill>
                <a:srgbClr val="002060"/>
              </a:solidFill>
              <a:highlight>
                <a:srgbClr val="C5F0FF"/>
              </a:highlight>
              <a:latin typeface="Nyala" panose="020B0604020202020204" pitchFamily="2" charset="0"/>
            </a:endParaRPr>
          </a:p>
          <a:p>
            <a:endParaRPr lang="nl-NL" sz="4000" dirty="0">
              <a:solidFill>
                <a:srgbClr val="002060"/>
              </a:solidFill>
            </a:endParaRPr>
          </a:p>
          <a:p>
            <a:pPr>
              <a:spcAft>
                <a:spcPts val="0"/>
              </a:spcAft>
            </a:pPr>
            <a:endParaRPr lang="nl-NL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70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>
                <a:lumMod val="60000"/>
                <a:lumOff val="40000"/>
              </a:srgbClr>
            </a:gs>
            <a:gs pos="27000">
              <a:srgbClr val="0A128C"/>
            </a:gs>
            <a:gs pos="50000">
              <a:srgbClr val="181CC7"/>
            </a:gs>
            <a:gs pos="68000">
              <a:srgbClr val="7005D4"/>
            </a:gs>
            <a:gs pos="88000">
              <a:schemeClr val="accent2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x is laid to the root">
            <a:extLst>
              <a:ext uri="{FF2B5EF4-FFF2-40B4-BE49-F238E27FC236}">
                <a16:creationId xmlns:a16="http://schemas.microsoft.com/office/drawing/2014/main" id="{54A06A11-FAD7-439A-AA23-13BA06F20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611" y="2091907"/>
            <a:ext cx="540067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fbeeldingsresultaat voor unfruitful fig tree">
            <a:extLst>
              <a:ext uri="{FF2B5EF4-FFF2-40B4-BE49-F238E27FC236}">
                <a16:creationId xmlns:a16="http://schemas.microsoft.com/office/drawing/2014/main" id="{AA75C1BB-7FEF-4BF6-827B-D3DC0366B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708920"/>
            <a:ext cx="5327691" cy="355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F0B12E1-A995-456A-9ED4-A305808F7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69776"/>
            <a:ext cx="824070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>
                <a:solidFill>
                  <a:srgbClr val="FFFF00"/>
                </a:solidFill>
              </a:rPr>
              <a:t>het komende jaar misschien?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409A55C-AFD2-46DD-8575-2326C99388CF}"/>
              </a:ext>
            </a:extLst>
          </p:cNvPr>
          <p:cNvSpPr/>
          <p:nvPr/>
        </p:nvSpPr>
        <p:spPr>
          <a:xfrm>
            <a:off x="467543" y="1510913"/>
            <a:ext cx="867645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3600" dirty="0">
                <a:highlight>
                  <a:srgbClr val="000080"/>
                </a:highlight>
              </a:rPr>
              <a:t>wat het heeft het oude jaar gebracht?</a:t>
            </a:r>
          </a:p>
          <a:p>
            <a:pPr lvl="0"/>
            <a:endParaRPr lang="nl-NL" sz="3600" dirty="0">
              <a:highlight>
                <a:srgbClr val="000080"/>
              </a:highlight>
            </a:endParaRPr>
          </a:p>
          <a:p>
            <a:pPr lvl="0"/>
            <a:endParaRPr lang="nl-NL" sz="3600" dirty="0"/>
          </a:p>
          <a:p>
            <a:pPr lvl="0"/>
            <a:endParaRPr lang="nl-NL" sz="3600" dirty="0"/>
          </a:p>
          <a:p>
            <a:pPr lvl="0"/>
            <a:endParaRPr lang="nl-NL" sz="3600" dirty="0"/>
          </a:p>
          <a:p>
            <a:pPr lvl="0"/>
            <a:endParaRPr lang="nl-NL" sz="3600" dirty="0"/>
          </a:p>
          <a:p>
            <a:pPr lvl="0"/>
            <a:endParaRPr lang="nl-NL" sz="3600" dirty="0"/>
          </a:p>
          <a:p>
            <a:pPr lvl="0"/>
            <a:endParaRPr lang="nl-NL" sz="3600" dirty="0"/>
          </a:p>
          <a:p>
            <a:pPr lvl="0"/>
            <a:r>
              <a:rPr lang="nl-NL" sz="3600" dirty="0">
                <a:highlight>
                  <a:srgbClr val="000080"/>
                </a:highlight>
              </a:rPr>
              <a:t>wat wordt in ‘t nieuwe jaar verwacht?</a:t>
            </a:r>
          </a:p>
        </p:txBody>
      </p:sp>
    </p:spTree>
    <p:extLst>
      <p:ext uri="{BB962C8B-B14F-4D97-AF65-F5344CB8AC3E}">
        <p14:creationId xmlns:p14="http://schemas.microsoft.com/office/powerpoint/2010/main" val="19061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>
                <a:lumMod val="60000"/>
                <a:lumOff val="40000"/>
              </a:srgbClr>
            </a:gs>
            <a:gs pos="27000">
              <a:srgbClr val="0A128C"/>
            </a:gs>
            <a:gs pos="50000">
              <a:srgbClr val="181CC7"/>
            </a:gs>
            <a:gs pos="68000">
              <a:srgbClr val="7005D4"/>
            </a:gs>
            <a:gs pos="88000">
              <a:schemeClr val="accent2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ebouw, buiten, tafel, zitten&#10;&#10;Automatisch gegenereerde beschrijving">
            <a:extLst>
              <a:ext uri="{FF2B5EF4-FFF2-40B4-BE49-F238E27FC236}">
                <a16:creationId xmlns:a16="http://schemas.microsoft.com/office/drawing/2014/main" id="{9A12A489-6067-4A00-9A44-CC558B6A6C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3"/>
          <a:stretch/>
        </p:blipFill>
        <p:spPr>
          <a:xfrm>
            <a:off x="4860033" y="1776509"/>
            <a:ext cx="4320480" cy="338068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F0B12E1-A995-456A-9ED4-A305808F7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5" y="-27384"/>
            <a:ext cx="9001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nl-NL" sz="3600" dirty="0">
                <a:solidFill>
                  <a:srgbClr val="FFFF00"/>
                </a:solidFill>
              </a:rPr>
              <a:t>wat heeft het oude jaar gebracht? 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409A55C-AFD2-46DD-8575-2326C99388CF}"/>
              </a:ext>
            </a:extLst>
          </p:cNvPr>
          <p:cNvSpPr/>
          <p:nvPr/>
        </p:nvSpPr>
        <p:spPr>
          <a:xfrm>
            <a:off x="107505" y="692696"/>
            <a:ext cx="914501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>
                <a:highlight>
                  <a:srgbClr val="000080"/>
                </a:highlight>
                <a:latin typeface="Nyala" panose="02000504070300020003" pitchFamily="2" charset="0"/>
              </a:rPr>
              <a:t>klokkijken kunnen ze niet</a:t>
            </a:r>
          </a:p>
          <a:p>
            <a:r>
              <a:rPr lang="nl-NL" sz="3200" b="1" dirty="0">
                <a:highlight>
                  <a:srgbClr val="000080"/>
                </a:highlight>
                <a:latin typeface="Nyala" panose="02000504070300020003" pitchFamily="2" charset="0"/>
              </a:rPr>
              <a:t>als dát geen ‘teken van de tijd’ was</a:t>
            </a:r>
          </a:p>
          <a:p>
            <a:endParaRPr lang="nl-NL" sz="3200" b="1" dirty="0">
              <a:latin typeface="Nyala" panose="02000504070300020003" pitchFamily="2" charset="0"/>
            </a:endParaRPr>
          </a:p>
          <a:p>
            <a:endParaRPr lang="nl-NL" sz="3200" dirty="0">
              <a:latin typeface="Nyala" panose="02000504070300020003" pitchFamily="2" charset="0"/>
            </a:endParaRPr>
          </a:p>
          <a:p>
            <a:endParaRPr lang="nl-NL" sz="3200" b="1" dirty="0">
              <a:latin typeface="Nyala" panose="02000504070300020003" pitchFamily="2" charset="0"/>
            </a:endParaRPr>
          </a:p>
          <a:p>
            <a:r>
              <a:rPr lang="nl-NL" sz="3200" b="1" dirty="0">
                <a:highlight>
                  <a:srgbClr val="000080"/>
                </a:highlight>
                <a:latin typeface="Nyala" panose="02000504070300020003" pitchFamily="2" charset="0"/>
              </a:rPr>
              <a:t>‘</a:t>
            </a:r>
            <a:r>
              <a:rPr lang="nl-NL" sz="3200" b="1" dirty="0" err="1">
                <a:highlight>
                  <a:srgbClr val="000080"/>
                </a:highlight>
                <a:latin typeface="Nyala" panose="02000504070300020003" pitchFamily="2" charset="0"/>
              </a:rPr>
              <a:t>pronkjewail</a:t>
            </a:r>
            <a:r>
              <a:rPr lang="nl-NL" sz="3200" b="1" dirty="0">
                <a:highlight>
                  <a:srgbClr val="000080"/>
                </a:highlight>
                <a:latin typeface="Nyala" panose="02000504070300020003" pitchFamily="2" charset="0"/>
              </a:rPr>
              <a:t> </a:t>
            </a:r>
            <a:r>
              <a:rPr lang="nl-NL" sz="3200" b="1" dirty="0" err="1">
                <a:highlight>
                  <a:srgbClr val="000080"/>
                </a:highlight>
                <a:latin typeface="Nyala" panose="02000504070300020003" pitchFamily="2" charset="0"/>
              </a:rPr>
              <a:t>ien</a:t>
            </a:r>
            <a:r>
              <a:rPr lang="nl-NL" sz="3200" b="1" dirty="0">
                <a:highlight>
                  <a:srgbClr val="000080"/>
                </a:highlight>
                <a:latin typeface="Nyala" panose="02000504070300020003" pitchFamily="2" charset="0"/>
              </a:rPr>
              <a:t> golden </a:t>
            </a:r>
            <a:r>
              <a:rPr lang="nl-NL" sz="3200" b="1" dirty="0" err="1">
                <a:highlight>
                  <a:srgbClr val="000080"/>
                </a:highlight>
                <a:latin typeface="Nyala" panose="02000504070300020003" pitchFamily="2" charset="0"/>
              </a:rPr>
              <a:t>raand</a:t>
            </a:r>
            <a:r>
              <a:rPr lang="nl-NL" sz="3200" b="1" dirty="0">
                <a:highlight>
                  <a:srgbClr val="000080"/>
                </a:highlight>
                <a:latin typeface="Nyala" panose="02000504070300020003" pitchFamily="2" charset="0"/>
              </a:rPr>
              <a:t>’</a:t>
            </a:r>
          </a:p>
          <a:p>
            <a:r>
              <a:rPr lang="nl-NL" sz="3200" b="1" dirty="0">
                <a:highlight>
                  <a:srgbClr val="000080"/>
                </a:highlight>
                <a:latin typeface="Nyala" panose="02000504070300020003" pitchFamily="2" charset="0"/>
              </a:rPr>
              <a:t>hij is er helemaal klaar mee</a:t>
            </a:r>
          </a:p>
          <a:p>
            <a:endParaRPr lang="nl-NL" sz="3200" b="1" dirty="0">
              <a:latin typeface="Nyala" panose="02000504070300020003" pitchFamily="2" charset="0"/>
            </a:endParaRPr>
          </a:p>
          <a:p>
            <a:r>
              <a:rPr lang="nl-NL" sz="3200" b="1" dirty="0">
                <a:highlight>
                  <a:srgbClr val="000080"/>
                </a:highlight>
                <a:latin typeface="Nyala" panose="02000504070300020003" pitchFamily="2" charset="0"/>
              </a:rPr>
              <a:t>slechts lege Hosannabladeren</a:t>
            </a:r>
            <a:endParaRPr lang="nl-NL" sz="3200" dirty="0">
              <a:highlight>
                <a:srgbClr val="000080"/>
              </a:highlight>
              <a:latin typeface="Nyala" panose="02000504070300020003" pitchFamily="2" charset="0"/>
            </a:endParaRPr>
          </a:p>
          <a:p>
            <a:r>
              <a:rPr lang="nl-NL" sz="3200" b="1" dirty="0">
                <a:highlight>
                  <a:srgbClr val="000080"/>
                </a:highlight>
                <a:latin typeface="Nyala" panose="02000504070300020003" pitchFamily="2" charset="0"/>
              </a:rPr>
              <a:t>“wie van Hem waren hebben Hem niet aangenomen”</a:t>
            </a:r>
            <a:endParaRPr lang="nl-NL" sz="3200" dirty="0">
              <a:highlight>
                <a:srgbClr val="000080"/>
              </a:highlight>
              <a:latin typeface="Nyala" panose="02000504070300020003" pitchFamily="2" charset="0"/>
            </a:endParaRPr>
          </a:p>
          <a:p>
            <a:endParaRPr lang="nl-NL" sz="3200" dirty="0">
              <a:highlight>
                <a:srgbClr val="000080"/>
              </a:highlight>
              <a:latin typeface="Nyala" panose="02000504070300020003" pitchFamily="2" charset="0"/>
            </a:endParaRPr>
          </a:p>
          <a:p>
            <a:r>
              <a:rPr lang="nl-NL" sz="3200" b="1" dirty="0">
                <a:highlight>
                  <a:srgbClr val="000080"/>
                </a:highlight>
                <a:latin typeface="Nyala" panose="02000504070300020003" pitchFamily="2" charset="0"/>
              </a:rPr>
              <a:t>Gods megafoon: ‘Hé, jij daar…’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34278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>
                <a:lumMod val="60000"/>
                <a:lumOff val="40000"/>
              </a:srgbClr>
            </a:gs>
            <a:gs pos="27000">
              <a:srgbClr val="0A128C"/>
            </a:gs>
            <a:gs pos="50000">
              <a:srgbClr val="181CC7"/>
            </a:gs>
            <a:gs pos="68000">
              <a:srgbClr val="7005D4"/>
            </a:gs>
            <a:gs pos="88000">
              <a:schemeClr val="accent2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relateerde afbeelding">
            <a:extLst>
              <a:ext uri="{FF2B5EF4-FFF2-40B4-BE49-F238E27FC236}">
                <a16:creationId xmlns:a16="http://schemas.microsoft.com/office/drawing/2014/main" id="{4491C97B-3816-4F3C-A30E-8642FE383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6792"/>
            <a:ext cx="5040560" cy="50405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F0B12E1-A995-456A-9ED4-A305808F7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7" y="-27384"/>
            <a:ext cx="9073008" cy="1143000"/>
          </a:xfrm>
        </p:spPr>
        <p:txBody>
          <a:bodyPr/>
          <a:lstStyle/>
          <a:p>
            <a:pPr marL="0" indent="0">
              <a:buNone/>
            </a:pPr>
            <a:r>
              <a:rPr lang="nl-NL" sz="3600" dirty="0">
                <a:solidFill>
                  <a:srgbClr val="FFFF00"/>
                </a:solidFill>
              </a:rPr>
              <a:t>wat wordt in ‘t nieuwe jaar verwacht? 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409A55C-AFD2-46DD-8575-2326C99388CF}"/>
              </a:ext>
            </a:extLst>
          </p:cNvPr>
          <p:cNvSpPr/>
          <p:nvPr/>
        </p:nvSpPr>
        <p:spPr>
          <a:xfrm>
            <a:off x="107504" y="764704"/>
            <a:ext cx="88569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>
                <a:highlight>
                  <a:srgbClr val="000080"/>
                </a:highlight>
                <a:latin typeface="Nyala" panose="02000504070300020003" pitchFamily="2" charset="0"/>
              </a:rPr>
              <a:t>rooien kan altijd nog</a:t>
            </a:r>
          </a:p>
          <a:p>
            <a:r>
              <a:rPr lang="nl-NL" sz="3200" b="1" dirty="0">
                <a:highlight>
                  <a:srgbClr val="000080"/>
                </a:highlight>
                <a:latin typeface="Nyala" panose="02000504070300020003" pitchFamily="2" charset="0"/>
              </a:rPr>
              <a:t>niet voor ‘rechtvaardigen’ maar voor ‘zondaars’</a:t>
            </a:r>
            <a:endParaRPr lang="nl-NL" sz="3200" dirty="0">
              <a:highlight>
                <a:srgbClr val="000080"/>
              </a:highlight>
              <a:latin typeface="Nyala" panose="02000504070300020003" pitchFamily="2" charset="0"/>
            </a:endParaRPr>
          </a:p>
          <a:p>
            <a:endParaRPr lang="nl-NL" sz="3200" dirty="0">
              <a:highlight>
                <a:srgbClr val="000080"/>
              </a:highlight>
              <a:latin typeface="Nyala" panose="02000504070300020003" pitchFamily="2" charset="0"/>
            </a:endParaRPr>
          </a:p>
          <a:p>
            <a:r>
              <a:rPr lang="nl-NL" sz="3200" b="1" dirty="0">
                <a:highlight>
                  <a:srgbClr val="000080"/>
                </a:highlight>
                <a:latin typeface="Nyala" panose="02000504070300020003" pitchFamily="2" charset="0"/>
              </a:rPr>
              <a:t>‘hak Míj maar om’</a:t>
            </a:r>
            <a:endParaRPr lang="nl-NL" sz="3200" dirty="0">
              <a:highlight>
                <a:srgbClr val="000080"/>
              </a:highlight>
              <a:latin typeface="Nyala" panose="02000504070300020003" pitchFamily="2" charset="0"/>
            </a:endParaRPr>
          </a:p>
          <a:p>
            <a:endParaRPr lang="nl-NL" sz="3200" dirty="0">
              <a:highlight>
                <a:srgbClr val="000080"/>
              </a:highlight>
              <a:latin typeface="Nyala" panose="02000504070300020003" pitchFamily="2" charset="0"/>
            </a:endParaRPr>
          </a:p>
          <a:p>
            <a:r>
              <a:rPr lang="nl-NL" sz="3200" b="1" dirty="0">
                <a:highlight>
                  <a:srgbClr val="000080"/>
                </a:highlight>
                <a:latin typeface="Nyala" panose="02000504070300020003" pitchFamily="2" charset="0"/>
              </a:rPr>
              <a:t>“</a:t>
            </a:r>
            <a:r>
              <a:rPr lang="nl-NL" sz="3200" b="1" dirty="0" err="1">
                <a:highlight>
                  <a:srgbClr val="000080"/>
                </a:highlight>
                <a:latin typeface="Nyala" panose="02000504070300020003" pitchFamily="2" charset="0"/>
              </a:rPr>
              <a:t>how</a:t>
            </a:r>
            <a:r>
              <a:rPr lang="nl-NL" sz="3200" b="1" dirty="0">
                <a:highlight>
                  <a:srgbClr val="000080"/>
                </a:highlight>
                <a:latin typeface="Nyala" panose="02000504070300020003" pitchFamily="2" charset="0"/>
              </a:rPr>
              <a:t> </a:t>
            </a:r>
            <a:r>
              <a:rPr lang="nl-NL" sz="3200" b="1" dirty="0" err="1">
                <a:highlight>
                  <a:srgbClr val="000080"/>
                </a:highlight>
                <a:latin typeface="Nyala" panose="02000504070300020003" pitchFamily="2" charset="0"/>
              </a:rPr>
              <a:t>blessed</a:t>
            </a:r>
            <a:r>
              <a:rPr lang="nl-NL" sz="3200" b="1" dirty="0">
                <a:highlight>
                  <a:srgbClr val="000080"/>
                </a:highlight>
                <a:latin typeface="Nyala" panose="02000504070300020003" pitchFamily="2" charset="0"/>
              </a:rPr>
              <a:t> </a:t>
            </a:r>
            <a:r>
              <a:rPr lang="nl-NL" sz="3200" b="1" dirty="0" err="1">
                <a:highlight>
                  <a:srgbClr val="000080"/>
                </a:highlight>
                <a:latin typeface="Nyala" panose="02000504070300020003" pitchFamily="2" charset="0"/>
              </a:rPr>
              <a:t>you</a:t>
            </a:r>
            <a:r>
              <a:rPr lang="nl-NL" sz="3200" b="1" dirty="0">
                <a:highlight>
                  <a:srgbClr val="000080"/>
                </a:highlight>
                <a:latin typeface="Nyala" panose="02000504070300020003" pitchFamily="2" charset="0"/>
              </a:rPr>
              <a:t> are…”</a:t>
            </a:r>
            <a:endParaRPr lang="nl-NL" sz="3200" dirty="0">
              <a:highlight>
                <a:srgbClr val="000080"/>
              </a:highlight>
              <a:latin typeface="Nyala" panose="02000504070300020003" pitchFamily="2" charset="0"/>
            </a:endParaRPr>
          </a:p>
          <a:p>
            <a:r>
              <a:rPr lang="nl-NL" sz="3200" b="1" dirty="0">
                <a:highlight>
                  <a:srgbClr val="000080"/>
                </a:highlight>
                <a:latin typeface="Nyala" panose="02000504070300020003" pitchFamily="2" charset="0"/>
              </a:rPr>
              <a:t>trek je kanskaart</a:t>
            </a:r>
            <a:endParaRPr lang="nl-NL" sz="3200" dirty="0">
              <a:highlight>
                <a:srgbClr val="000080"/>
              </a:highlight>
              <a:latin typeface="Nyala" panose="02000504070300020003" pitchFamily="2" charset="0"/>
            </a:endParaRPr>
          </a:p>
          <a:p>
            <a:endParaRPr lang="nl-NL" sz="3200" b="1" dirty="0">
              <a:latin typeface="Nyala" panose="02000504070300020003" pitchFamily="2" charset="0"/>
            </a:endParaRPr>
          </a:p>
          <a:p>
            <a:endParaRPr lang="nl-NL" sz="3200" b="1" dirty="0">
              <a:latin typeface="Nyala" panose="02000504070300020003" pitchFamily="2" charset="0"/>
            </a:endParaRPr>
          </a:p>
          <a:p>
            <a:r>
              <a:rPr lang="nl-NL" sz="3200" b="1" dirty="0">
                <a:highlight>
                  <a:srgbClr val="000080"/>
                </a:highlight>
                <a:latin typeface="Nyala" panose="02000504070300020003" pitchFamily="2" charset="0"/>
              </a:rPr>
              <a:t>de takken buigen door</a:t>
            </a:r>
            <a:endParaRPr lang="nl-NL" sz="3200" dirty="0">
              <a:highlight>
                <a:srgbClr val="000080"/>
              </a:highlight>
              <a:latin typeface="Nyala" panose="02000504070300020003" pitchFamily="2" charset="0"/>
            </a:endParaRPr>
          </a:p>
          <a:p>
            <a:r>
              <a:rPr lang="nl-NL" sz="3200" b="1" dirty="0">
                <a:highlight>
                  <a:srgbClr val="000080"/>
                </a:highlight>
                <a:latin typeface="Nyala" panose="02000504070300020003" pitchFamily="2" charset="0"/>
              </a:rPr>
              <a:t>‘vol van vruchten van gerechtigheid’</a:t>
            </a:r>
            <a:endParaRPr lang="nl-NL" sz="3200" dirty="0">
              <a:latin typeface="Nyala" panose="02000504070300020003" pitchFamily="2" charset="0"/>
            </a:endParaRPr>
          </a:p>
          <a:p>
            <a:endParaRPr lang="nl-NL" sz="3200" dirty="0">
              <a:latin typeface="Nyala" panose="0200050407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58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Essentie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Damast</Template>
  <TotalTime>11402</TotalTime>
  <Words>169</Words>
  <Application>Microsoft Office PowerPoint</Application>
  <PresentationFormat>Diavoorstelling (4:3)</PresentationFormat>
  <Paragraphs>48</Paragraphs>
  <Slides>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1" baseType="lpstr">
      <vt:lpstr>Arial</vt:lpstr>
      <vt:lpstr>Calibri</vt:lpstr>
      <vt:lpstr>Georgia</vt:lpstr>
      <vt:lpstr>Nyala</vt:lpstr>
      <vt:lpstr>Trebuchet MS</vt:lpstr>
      <vt:lpstr>Slipstream</vt:lpstr>
      <vt:lpstr>het komende jaar misschien? </vt:lpstr>
      <vt:lpstr>het komende jaar misschien?</vt:lpstr>
      <vt:lpstr>het komende jaar misschien?</vt:lpstr>
      <vt:lpstr>wat heeft het oude jaar gebracht? </vt:lpstr>
      <vt:lpstr>wat wordt in ‘t nieuwe jaar verwacht?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 gratia; maar…, maar…, maar….</dc:title>
  <dc:creator>Marten de Vries</dc:creator>
  <cp:lastModifiedBy>Marten de Vries</cp:lastModifiedBy>
  <cp:revision>460</cp:revision>
  <cp:lastPrinted>2014-08-23T19:17:48Z</cp:lastPrinted>
  <dcterms:created xsi:type="dcterms:W3CDTF">2014-07-11T06:39:38Z</dcterms:created>
  <dcterms:modified xsi:type="dcterms:W3CDTF">2019-12-31T15:41:51Z</dcterms:modified>
</cp:coreProperties>
</file>