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78" r:id="rId4"/>
    <p:sldId id="277" r:id="rId5"/>
    <p:sldId id="276" r:id="rId6"/>
    <p:sldId id="275" r:id="rId7"/>
    <p:sldId id="279" r:id="rId8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3839" userDrawn="1">
          <p15:clr>
            <a:srgbClr val="A4A3A4"/>
          </p15:clr>
        </p15:guide>
        <p15:guide id="11" pos="958" userDrawn="1">
          <p15:clr>
            <a:srgbClr val="A4A3A4"/>
          </p15:clr>
        </p15:guide>
        <p15:guide id="12" pos="7008" userDrawn="1">
          <p15:clr>
            <a:srgbClr val="A4A3A4"/>
          </p15:clr>
        </p15:guide>
        <p15:guide id="13" pos="6720" userDrawn="1">
          <p15:clr>
            <a:srgbClr val="A4A3A4"/>
          </p15:clr>
        </p15:guide>
        <p15:guide id="14" pos="6142" userDrawn="1">
          <p15:clr>
            <a:srgbClr val="A4A3A4"/>
          </p15:clr>
        </p15:guide>
        <p15:guide id="15" pos="3983" userDrawn="1">
          <p15:clr>
            <a:srgbClr val="A4A3A4"/>
          </p15:clr>
        </p15:guide>
        <p15:guide id="16" pos="527" userDrawn="1">
          <p15:clr>
            <a:srgbClr val="A4A3A4"/>
          </p15:clr>
        </p15:guide>
        <p15:guide id="17" pos="7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DC608-C0A5-4BC2-9722-7E42CE3E4451}" v="11" dt="2020-04-03T17:23:08.799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8"/>
        <p:guide pos="7008"/>
        <p:guide pos="6720"/>
        <p:guide pos="6142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FA3CE-00C7-42B1-9AFD-D5D63F1A8AE6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2E5AA0-015B-4682-A70B-A4930959CCD2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66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876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17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29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335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3999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2F1343-7BE1-4775-BD00-0EDB3D82870F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83431-20D0-4104-86FF-2C32F6659A09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2412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2EC4F8-140E-4810-B840-28499F63B31C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37B61-0E39-4D26-A943-90B6599D81B7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3999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CA043-650C-4877-A7E1-B9ED21B02BD0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5" y="1828800"/>
            <a:ext cx="464515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75413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2E1DA-58BA-4A8E-BF9A-42877C06B97B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5" y="1828800"/>
            <a:ext cx="464515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5" y="2667000"/>
            <a:ext cx="464515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78463" y="1828800"/>
            <a:ext cx="464515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78463" y="2667000"/>
            <a:ext cx="464515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0F450-F6DF-476C-9FB6-48C299CB9CC3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67587E-CD85-444E-A9F2-8DB43BBA309C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21785-9DEF-499D-9ABA-8AADFB89202C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5" y="2590800"/>
            <a:ext cx="3276598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836615" y="4648200"/>
            <a:ext cx="3276598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2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408603-109B-447E-8CF2-3A853E80623E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5" y="2590800"/>
            <a:ext cx="3276598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836615" y="4648200"/>
            <a:ext cx="3276598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3"/>
          <p:cNvSpPr>
            <a:spLocks noGrp="1"/>
          </p:cNvSpPr>
          <p:nvPr>
            <p:ph type="pic" idx="1"/>
          </p:nvPr>
        </p:nvSpPr>
        <p:spPr>
          <a:xfrm>
            <a:off x="5484813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4" descr="Een lege tijdelijke aanduiding om een afbeelding toe te voegen. Klik op de tijdelijke aanduiding en selecteer de afbeelding die u wilt toevoe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4" y="458789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  <a:p>
            <a:pPr lvl="5" rtl="0"/>
            <a:r>
              <a:rPr lang="nl-NL" dirty="0"/>
              <a:t>Zesde niveau</a:t>
            </a:r>
          </a:p>
          <a:p>
            <a:pPr lvl="6" rtl="0"/>
            <a:r>
              <a:rPr lang="nl-NL" dirty="0"/>
              <a:t>Zevende niveau</a:t>
            </a:r>
          </a:p>
          <a:p>
            <a:pPr lvl="7" rtl="0"/>
            <a:r>
              <a:rPr lang="nl-NL" dirty="0"/>
              <a:t>Achtste niveau</a:t>
            </a:r>
          </a:p>
          <a:p>
            <a:pPr lvl="8" rtl="0"/>
            <a:r>
              <a:rPr lang="nl-NL" dirty="0"/>
              <a:t>Negende niveau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517950" y="6172202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8609012" y="6172202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15F9408-2B3E-40A9-9FAF-0B2A1338DC15}" type="datetime1">
              <a:rPr lang="nl-NL" smtClean="0"/>
              <a:t>4-4-2020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133012" y="6172202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62" y="404664"/>
            <a:ext cx="5565102" cy="936104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nl-NL" sz="5400" dirty="0">
                <a:solidFill>
                  <a:srgbClr val="FFFF00"/>
                </a:solidFill>
                <a:highlight>
                  <a:srgbClr val="800080"/>
                </a:highlight>
              </a:rPr>
              <a:t>de Koning komt!</a:t>
            </a:r>
          </a:p>
        </p:txBody>
      </p:sp>
      <p:sp>
        <p:nvSpPr>
          <p:cNvPr id="3" name="Subtitel 2"/>
          <p:cNvSpPr>
            <a:spLocks noGrp="1"/>
          </p:cNvSpPr>
          <p:nvPr>
            <p:ph type="body" sz="half" idx="2"/>
          </p:nvPr>
        </p:nvSpPr>
        <p:spPr>
          <a:xfrm>
            <a:off x="333772" y="2492896"/>
            <a:ext cx="11377264" cy="3672408"/>
          </a:xfrm>
        </p:spPr>
        <p:txBody>
          <a:bodyPr rtlCol="0">
            <a:noAutofit/>
          </a:bodyPr>
          <a:lstStyle/>
          <a:p>
            <a:pPr rtl="0"/>
            <a:r>
              <a:rPr lang="nl-NL" sz="3200" dirty="0"/>
              <a:t>preek over </a:t>
            </a:r>
            <a:r>
              <a:rPr lang="nl-NL" sz="3200" dirty="0">
                <a:solidFill>
                  <a:srgbClr val="7030A0"/>
                </a:solidFill>
                <a:highlight>
                  <a:srgbClr val="FFFF00"/>
                </a:highlight>
              </a:rPr>
              <a:t>Lucas 19,28-46 </a:t>
            </a:r>
          </a:p>
          <a:p>
            <a:pPr rtl="0"/>
            <a:endParaRPr lang="nl-NL" sz="3200" dirty="0"/>
          </a:p>
          <a:p>
            <a:pPr rtl="0"/>
            <a:r>
              <a:rPr lang="nl-NL" sz="3200" i="1" dirty="0"/>
              <a:t>     voor </a:t>
            </a:r>
            <a:r>
              <a:rPr lang="nl-NL" sz="4800" i="1" dirty="0">
                <a:solidFill>
                  <a:srgbClr val="3047F0"/>
                </a:solidFill>
              </a:rPr>
              <a:t>‘Palmzondag’</a:t>
            </a:r>
          </a:p>
          <a:p>
            <a:pPr rtl="0"/>
            <a:endParaRPr lang="nl-NL" sz="3200" dirty="0"/>
          </a:p>
          <a:p>
            <a:pPr rtl="0"/>
            <a:endParaRPr lang="nl-NL" sz="3200" dirty="0"/>
          </a:p>
          <a:p>
            <a:pPr rtl="0"/>
            <a:endParaRPr lang="nl-NL" sz="3200" dirty="0"/>
          </a:p>
          <a:p>
            <a:pPr rtl="0"/>
            <a:r>
              <a:rPr lang="nl-NL" sz="3200" dirty="0"/>
              <a:t>Martyriakerk Bedum, 5 april 2020 09:30 uur</a:t>
            </a:r>
          </a:p>
          <a:p>
            <a:pPr algn="r" rtl="0"/>
            <a:r>
              <a:rPr lang="nl-NL" sz="2400" dirty="0"/>
              <a:t>ds. Marten de Vries</a:t>
            </a:r>
          </a:p>
        </p:txBody>
      </p:sp>
      <p:pic>
        <p:nvPicPr>
          <p:cNvPr id="4" name="Afbeelding 3" descr="Palmzondag 2015">
            <a:extLst>
              <a:ext uri="{FF2B5EF4-FFF2-40B4-BE49-F238E27FC236}">
                <a16:creationId xmlns:a16="http://schemas.microsoft.com/office/drawing/2014/main" id="{2AB0C0A6-EE89-47EF-ADF5-0691E9F6C3C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r="10415" b="-1"/>
          <a:stretch/>
        </p:blipFill>
        <p:spPr bwMode="auto">
          <a:xfrm>
            <a:off x="5682852" y="260648"/>
            <a:ext cx="6172201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ble Devotion: Revelation 5:5-6 Verse highlighted: ‭ ‭Rev… | Flickr‬‬">
            <a:extLst>
              <a:ext uri="{FF2B5EF4-FFF2-40B4-BE49-F238E27FC236}">
                <a16:creationId xmlns:a16="http://schemas.microsoft.com/office/drawing/2014/main" id="{6C89286B-32B7-4949-8C9A-D2905021B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1550" r="6671" b="9120"/>
          <a:stretch/>
        </p:blipFill>
        <p:spPr bwMode="auto">
          <a:xfrm>
            <a:off x="5158308" y="431910"/>
            <a:ext cx="6552728" cy="6021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0" y="280814"/>
            <a:ext cx="6552728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6600" dirty="0">
                <a:solidFill>
                  <a:srgbClr val="7030A0"/>
                </a:solidFill>
                <a:highlight>
                  <a:srgbClr val="FFFF00"/>
                </a:highlight>
              </a:rPr>
              <a:t>de Koning komt!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189756" y="4005064"/>
            <a:ext cx="4681734" cy="2014736"/>
          </a:xfrm>
        </p:spPr>
        <p:txBody>
          <a:bodyPr rtlCol="0">
            <a:normAutofit fontScale="85000" lnSpcReduction="10000"/>
          </a:bodyPr>
          <a:lstStyle/>
          <a:p>
            <a:r>
              <a:rPr lang="nl-NL" sz="3800" dirty="0"/>
              <a:t>op weg naar Jeruzalem</a:t>
            </a:r>
          </a:p>
          <a:p>
            <a:endParaRPr lang="nl-NL" sz="3800" dirty="0"/>
          </a:p>
          <a:p>
            <a:r>
              <a:rPr lang="nl-NL" sz="3800" dirty="0"/>
              <a:t>steeds meer tot zijn doel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7" y="332656"/>
            <a:ext cx="4798267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4800" dirty="0">
                <a:solidFill>
                  <a:srgbClr val="7030A0"/>
                </a:solidFill>
                <a:highlight>
                  <a:srgbClr val="FFFF00"/>
                </a:highlight>
              </a:rPr>
              <a:t>de Koning komt!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261764" y="3140968"/>
            <a:ext cx="4960465" cy="3240360"/>
          </a:xfrm>
        </p:spPr>
        <p:txBody>
          <a:bodyPr rtlCol="0">
            <a:normAutofit/>
          </a:bodyPr>
          <a:lstStyle/>
          <a:p>
            <a:pPr lvl="0"/>
            <a:r>
              <a:rPr lang="nl-NL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Hij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	</a:t>
            </a:r>
            <a:r>
              <a:rPr lang="nl-N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claimt</a:t>
            </a:r>
          </a:p>
          <a:p>
            <a:pPr marL="857250" indent="-857250">
              <a:buFontTx/>
              <a:buChar char="-"/>
            </a:pPr>
            <a:r>
              <a:rPr lang="nl-N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accepteert</a:t>
            </a:r>
          </a:p>
          <a:p>
            <a:pPr marL="857250" indent="-857250">
              <a:buFontTx/>
              <a:buChar char="-"/>
            </a:pPr>
            <a:r>
              <a:rPr lang="nl-N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huilt</a:t>
            </a:r>
          </a:p>
          <a:p>
            <a:pPr marL="857250" indent="-857250">
              <a:buFontTx/>
              <a:buChar char="-"/>
            </a:pPr>
            <a:r>
              <a:rPr lang="nl-N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verjaagt</a:t>
            </a:r>
          </a:p>
          <a:p>
            <a:pPr rtl="0"/>
            <a:endParaRPr lang="nl-NL" dirty="0"/>
          </a:p>
        </p:txBody>
      </p:sp>
      <p:pic>
        <p:nvPicPr>
          <p:cNvPr id="1026" name="Afbeelding 3" descr="Palmzondag Katholiek Zaanstreek Zuid gezin">
            <a:extLst>
              <a:ext uri="{FF2B5EF4-FFF2-40B4-BE49-F238E27FC236}">
                <a16:creationId xmlns:a16="http://schemas.microsoft.com/office/drawing/2014/main" id="{BBB69EA6-F8AE-46FD-B77B-805DDC70F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2017" b="1"/>
          <a:stretch/>
        </p:blipFill>
        <p:spPr bwMode="auto">
          <a:xfrm>
            <a:off x="5484814" y="836610"/>
            <a:ext cx="5867401" cy="51831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7239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080 Matthew 21 - Jesus Sends Two Disciples to Collect a D… | Flickr">
            <a:extLst>
              <a:ext uri="{FF2B5EF4-FFF2-40B4-BE49-F238E27FC236}">
                <a16:creationId xmlns:a16="http://schemas.microsoft.com/office/drawing/2014/main" id="{3367358D-B2ED-4CCA-A9B3-C8BDFE1A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3110047"/>
            <a:ext cx="6940152" cy="37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9144000" cy="1595264"/>
          </a:xfrm>
        </p:spPr>
        <p:txBody>
          <a:bodyPr rtlCol="0"/>
          <a:lstStyle/>
          <a:p>
            <a:pPr rtl="0"/>
            <a:r>
              <a:rPr lang="nl-NL" dirty="0">
                <a:solidFill>
                  <a:srgbClr val="7030A0"/>
                </a:solidFill>
                <a:highlight>
                  <a:srgbClr val="FFFF00"/>
                </a:highlight>
              </a:rPr>
              <a:t>de Koning claimt </a:t>
            </a:r>
            <a:r>
              <a:rPr lang="nl-NL" dirty="0"/>
              <a:t> </a:t>
            </a:r>
            <a:r>
              <a:rPr lang="nl-NL" sz="2800" dirty="0"/>
              <a:t>[28-36]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7828" y="1988840"/>
            <a:ext cx="8229600" cy="4680520"/>
          </a:xfrm>
        </p:spPr>
        <p:txBody>
          <a:bodyPr rtlCol="0"/>
          <a:lstStyle/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 zomaar een berg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vastgebonden aan een wijnstok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Salomo,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Jehu</a:t>
            </a:r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een pro maar geen patser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72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10404646" cy="1595264"/>
          </a:xfrm>
        </p:spPr>
        <p:txBody>
          <a:bodyPr rtlCol="0"/>
          <a:lstStyle/>
          <a:p>
            <a:pPr rtl="0"/>
            <a:r>
              <a:rPr lang="nl-NL" dirty="0">
                <a:solidFill>
                  <a:srgbClr val="7030A0"/>
                </a:solidFill>
                <a:highlight>
                  <a:srgbClr val="FFFF00"/>
                </a:highlight>
              </a:rPr>
              <a:t>de Koning accepteert </a:t>
            </a:r>
            <a:r>
              <a:rPr lang="nl-NL" dirty="0"/>
              <a:t> </a:t>
            </a:r>
            <a:r>
              <a:rPr lang="nl-NL" sz="2800" dirty="0"/>
              <a:t>[37-40]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7828" y="1988840"/>
            <a:ext cx="8229600" cy="4680520"/>
          </a:xfrm>
        </p:spPr>
        <p:txBody>
          <a:bodyPr rtlCol="0"/>
          <a:lstStyle/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 sfeer van Zacharia 9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een en al Psalm 118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sprekend de engelenzang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levende mensen of levenloze stenen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kruistocht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zegetocht</a:t>
            </a:r>
          </a:p>
          <a:p>
            <a:endParaRPr lang="nl-NL" dirty="0"/>
          </a:p>
          <a:p>
            <a:pPr rtl="0"/>
            <a:endParaRPr lang="nl-NL" dirty="0"/>
          </a:p>
        </p:txBody>
      </p:sp>
      <p:pic>
        <p:nvPicPr>
          <p:cNvPr id="3078" name="Picture 6" descr="Kerk Overhoven - A.s. zondag (14 april), PALMZONDAG,... | Facebook">
            <a:extLst>
              <a:ext uri="{FF2B5EF4-FFF2-40B4-BE49-F238E27FC236}">
                <a16:creationId xmlns:a16="http://schemas.microsoft.com/office/drawing/2014/main" id="{E2676CEB-8EFA-476A-BB3F-D4AF74477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68" y="2852936"/>
            <a:ext cx="5335757" cy="39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9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9144000" cy="1595264"/>
          </a:xfrm>
        </p:spPr>
        <p:txBody>
          <a:bodyPr rtlCol="0"/>
          <a:lstStyle/>
          <a:p>
            <a:pPr rtl="0"/>
            <a:r>
              <a:rPr lang="nl-NL" dirty="0">
                <a:solidFill>
                  <a:srgbClr val="7030A0"/>
                </a:solidFill>
                <a:highlight>
                  <a:srgbClr val="FFFF00"/>
                </a:highlight>
              </a:rPr>
              <a:t>de Koning huilt </a:t>
            </a:r>
            <a:r>
              <a:rPr lang="nl-NL" dirty="0"/>
              <a:t> </a:t>
            </a:r>
            <a:r>
              <a:rPr lang="nl-NL" sz="2800" dirty="0"/>
              <a:t>[41-44]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7828" y="1988840"/>
            <a:ext cx="8229600" cy="4655241"/>
          </a:xfrm>
        </p:spPr>
        <p:txBody>
          <a:bodyPr rtlCol="0"/>
          <a:lstStyle/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gejubel en anticlimax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geen oog voor Hém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nóg bekeringstijd…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jou bezig</a:t>
            </a:r>
          </a:p>
          <a:p>
            <a:pPr rtl="0"/>
            <a:endParaRPr lang="nl-NL" dirty="0"/>
          </a:p>
        </p:txBody>
      </p:sp>
      <p:pic>
        <p:nvPicPr>
          <p:cNvPr id="2052" name="Picture 4" descr="The tears of Jesus">
            <a:extLst>
              <a:ext uri="{FF2B5EF4-FFF2-40B4-BE49-F238E27FC236}">
                <a16:creationId xmlns:a16="http://schemas.microsoft.com/office/drawing/2014/main" id="{4C3B8433-C5B1-4BAE-8D11-C5D3B9F5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1747582"/>
            <a:ext cx="70485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4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10666411" cy="1595264"/>
          </a:xfrm>
        </p:spPr>
        <p:txBody>
          <a:bodyPr rtlCol="0"/>
          <a:lstStyle/>
          <a:p>
            <a:pPr rtl="0"/>
            <a:r>
              <a:rPr lang="nl-NL" dirty="0">
                <a:solidFill>
                  <a:srgbClr val="7030A0"/>
                </a:solidFill>
                <a:highlight>
                  <a:srgbClr val="FFFF00"/>
                </a:highlight>
              </a:rPr>
              <a:t>de Koning verjaagt </a:t>
            </a:r>
            <a:r>
              <a:rPr lang="nl-NL" sz="2800" dirty="0"/>
              <a:t> [45.46]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7828" y="1988840"/>
            <a:ext cx="8229600" cy="4680520"/>
          </a:xfrm>
        </p:spPr>
        <p:txBody>
          <a:bodyPr rtlCol="0"/>
          <a:lstStyle/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zitten niet op Hem te wachten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kooplui in plaats van dominees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als verdienmodel</a:t>
            </a:r>
          </a:p>
          <a:p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waar wacht jij nog op?</a:t>
            </a:r>
          </a:p>
          <a:p>
            <a:pPr rtl="0"/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C3C0EE-1C46-4A91-9DBC-F7CC0C59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45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quarel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1_TF02886637_TF02886637" id="{AAD5F7C7-D99A-49D9-961D-D18DEBC7D536}" vid="{6E941316-12FF-4498-A19D-92C47756EA8E}"/>
    </a:ext>
  </a:extLst>
</a:theme>
</file>

<file path=ppt/theme/theme2.xml><?xml version="1.0" encoding="utf-8"?>
<a:theme xmlns:a="http://schemas.openxmlformats.org/drawingml/2006/main" name="Office-th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153</Words>
  <Application>Microsoft Office PowerPoint</Application>
  <PresentationFormat>Aangepast</PresentationFormat>
  <Paragraphs>64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Palatino Linotype</vt:lpstr>
      <vt:lpstr>Times New Roman</vt:lpstr>
      <vt:lpstr>Aquarel_16x9</vt:lpstr>
      <vt:lpstr>de Koning komt!</vt:lpstr>
      <vt:lpstr>de Koning komt!</vt:lpstr>
      <vt:lpstr>de Koning komt!</vt:lpstr>
      <vt:lpstr>de Koning claimt  [28-36]</vt:lpstr>
      <vt:lpstr>de Koning accepteert  [37-40]</vt:lpstr>
      <vt:lpstr>de Koning huilt  [41-44]</vt:lpstr>
      <vt:lpstr>de Koning verjaagt  [45.46]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Koning komt!</dc:title>
  <dc:creator>Marten de Vries</dc:creator>
  <cp:lastModifiedBy>Marten de Vries</cp:lastModifiedBy>
  <cp:revision>2</cp:revision>
  <dcterms:created xsi:type="dcterms:W3CDTF">2020-04-04T16:03:59Z</dcterms:created>
  <dcterms:modified xsi:type="dcterms:W3CDTF">2020-04-04T16:31:38Z</dcterms:modified>
</cp:coreProperties>
</file>