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8" r:id="rId5"/>
    <p:sldId id="335" r:id="rId6"/>
    <p:sldId id="337" r:id="rId7"/>
    <p:sldId id="339" r:id="rId8"/>
    <p:sldId id="338" r:id="rId9"/>
    <p:sldId id="341" r:id="rId10"/>
    <p:sldId id="340" r:id="rId11"/>
  </p:sldIdLst>
  <p:sldSz cx="9144000" cy="6858000" type="screen4x3"/>
  <p:notesSz cx="6858000" cy="9144000"/>
  <p:defaultTextStyle>
    <a:defPPr rtl="0"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910DF1-2C5E-45C1-A0B8-74B329667472}" v="2" dt="2020-02-03T10:07:00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4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A6F0BE2-24D0-4483-83BE-D576E18EE1E9}" type="datetime1">
              <a:rPr lang="nl-NL" smtClean="0"/>
              <a:t>10-2-2020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53DA54-875F-4B00-8DC7-A25AA089F53B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688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099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027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480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Afbeelding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9" y="4243845"/>
            <a:ext cx="2307831" cy="27694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hoek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0243" y="2733709"/>
            <a:ext cx="6108101" cy="1373070"/>
          </a:xfrm>
        </p:spPr>
        <p:txBody>
          <a:bodyPr rtlCol="0" anchor="b">
            <a:noAutofit/>
          </a:bodyPr>
          <a:lstStyle>
            <a:lvl1pPr algn="r">
              <a:defRPr sz="405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10243" y="4394044"/>
            <a:ext cx="6108101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7F96FE-F1CC-4F0A-BE53-9219B946BB9F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41510" y="2750337"/>
            <a:ext cx="878916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9" name="Afbeelding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 bwMode="ltGray">
          <a:xfrm>
            <a:off x="2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hoek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44" y="4711621"/>
            <a:ext cx="7210394" cy="453051"/>
          </a:xfrm>
        </p:spPr>
        <p:txBody>
          <a:bodyPr rtlCol="0" anchor="b">
            <a:normAutofit/>
          </a:bodyPr>
          <a:lstStyle>
            <a:lvl1pPr>
              <a:defRPr sz="18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510244" y="609602"/>
            <a:ext cx="721039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0241" y="5169588"/>
            <a:ext cx="7210397" cy="622971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352133-8B9A-4D7F-8C17-FD01E5682278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7094" y="4711314"/>
            <a:ext cx="865613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9" name="Afbeelding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 bwMode="ltGray">
          <a:xfrm>
            <a:off x="2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hoek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41" y="609597"/>
            <a:ext cx="7210394" cy="3592750"/>
          </a:xfrm>
        </p:spPr>
        <p:txBody>
          <a:bodyPr rtlCol="0" anchor="ctr"/>
          <a:lstStyle>
            <a:lvl1pPr>
              <a:defRPr sz="24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0244" y="4711620"/>
            <a:ext cx="7210394" cy="1090789"/>
          </a:xfrm>
        </p:spPr>
        <p:txBody>
          <a:bodyPr rtlCol="0"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D9BDF4-39CD-42AF-955C-C1CF3EFAB80C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7094" y="4711620"/>
            <a:ext cx="865613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13" name="Afbeelding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 bwMode="ltGray">
          <a:xfrm>
            <a:off x="2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hthoek 14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892" y="609603"/>
            <a:ext cx="6539158" cy="3036061"/>
          </a:xfrm>
        </p:spPr>
        <p:txBody>
          <a:bodyPr rtlCol="0" anchor="ctr"/>
          <a:lstStyle>
            <a:lvl1pPr>
              <a:defRPr sz="24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12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1051717" y="3653379"/>
            <a:ext cx="6117434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0244" y="4711620"/>
            <a:ext cx="7210394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422647-5EBC-44E9-B745-5E43E834C63B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7094" y="4709930"/>
            <a:ext cx="865613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6" name="Tekstvak 15"/>
          <p:cNvSpPr txBox="1"/>
          <p:nvPr/>
        </p:nvSpPr>
        <p:spPr>
          <a:xfrm>
            <a:off x="437679" y="74811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nl-NL" sz="5400" noProof="0" dirty="0">
                <a:solidFill>
                  <a:schemeClr val="tx1"/>
                </a:solidFill>
                <a:effectLst/>
              </a:rPr>
              <a:t>‘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7247107" y="30335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nl-NL" sz="5400" noProof="0" dirty="0">
                <a:solidFill>
                  <a:schemeClr val="tx1"/>
                </a:solidFill>
                <a:effectLst/>
              </a:rPr>
              <a:t>’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10" name="Afbeelding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 bwMode="ltGray">
          <a:xfrm>
            <a:off x="2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hthoek 11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41" y="4711620"/>
            <a:ext cx="7210397" cy="588535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0242" y="5300154"/>
            <a:ext cx="7210397" cy="502255"/>
          </a:xfrm>
        </p:spPr>
        <p:txBody>
          <a:bodyPr rtlCol="0"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A65A9D-B395-4350-AA20-1D4AB0EA6056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7094" y="4709930"/>
            <a:ext cx="865613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4" name="Afbeelding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hthoek 16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01917" y="753228"/>
            <a:ext cx="7218720" cy="1080938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709" y="2336873"/>
            <a:ext cx="230252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half" idx="15"/>
          </p:nvPr>
        </p:nvSpPr>
        <p:spPr>
          <a:xfrm>
            <a:off x="510243" y="3022678"/>
            <a:ext cx="2287277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2967019" y="2336873"/>
            <a:ext cx="22974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16"/>
          </p:nvPr>
        </p:nvSpPr>
        <p:spPr>
          <a:xfrm>
            <a:off x="2959103" y="3022678"/>
            <a:ext cx="229743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5418119" y="2336873"/>
            <a:ext cx="230251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jdelijke aanduiding voor tekst 3"/>
          <p:cNvSpPr>
            <a:spLocks noGrp="1"/>
          </p:cNvSpPr>
          <p:nvPr>
            <p:ph type="body" sz="half" idx="17"/>
          </p:nvPr>
        </p:nvSpPr>
        <p:spPr>
          <a:xfrm>
            <a:off x="5418119" y="3022678"/>
            <a:ext cx="2302519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F8180E-D894-4A9E-AB95-5D1A8B026E3A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s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6" name="Afbeelding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hthoek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5" cy="1080938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0241" y="4297503"/>
            <a:ext cx="228727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ijdelijke aanduiding voor afbeelding 2"/>
          <p:cNvSpPr>
            <a:spLocks noGrp="1" noChangeAspect="1"/>
          </p:cNvSpPr>
          <p:nvPr>
            <p:ph type="pic" idx="15"/>
          </p:nvPr>
        </p:nvSpPr>
        <p:spPr>
          <a:xfrm>
            <a:off x="510241" y="2336873"/>
            <a:ext cx="22872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1" name="Tijdelijke aanduiding voor tekst 3"/>
          <p:cNvSpPr>
            <a:spLocks noGrp="1"/>
          </p:cNvSpPr>
          <p:nvPr>
            <p:ph type="body" sz="half" idx="18"/>
          </p:nvPr>
        </p:nvSpPr>
        <p:spPr>
          <a:xfrm>
            <a:off x="510241" y="4873765"/>
            <a:ext cx="2287279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2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2959103" y="4297503"/>
            <a:ext cx="22974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3" name="Tijdelijke aanduiding voor afbeelding 2"/>
          <p:cNvSpPr>
            <a:spLocks noGrp="1" noChangeAspect="1"/>
          </p:cNvSpPr>
          <p:nvPr>
            <p:ph type="pic" idx="21"/>
          </p:nvPr>
        </p:nvSpPr>
        <p:spPr>
          <a:xfrm>
            <a:off x="2959103" y="2336873"/>
            <a:ext cx="229743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4" name="Tijdelijke aanduiding voor tekst 3"/>
          <p:cNvSpPr>
            <a:spLocks noGrp="1"/>
          </p:cNvSpPr>
          <p:nvPr>
            <p:ph type="body" sz="half" idx="19"/>
          </p:nvPr>
        </p:nvSpPr>
        <p:spPr>
          <a:xfrm>
            <a:off x="2958090" y="4873764"/>
            <a:ext cx="230047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5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5423011" y="4297503"/>
            <a:ext cx="229762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26" name="Tijdelijke aanduiding voor afbeelding 2"/>
          <p:cNvSpPr>
            <a:spLocks noGrp="1" noChangeAspect="1"/>
          </p:cNvSpPr>
          <p:nvPr>
            <p:ph type="pic" idx="22"/>
          </p:nvPr>
        </p:nvSpPr>
        <p:spPr>
          <a:xfrm>
            <a:off x="5423010" y="2336873"/>
            <a:ext cx="229762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7" name="Tijdelijke aanduiding voor tekst 3"/>
          <p:cNvSpPr>
            <a:spLocks noGrp="1"/>
          </p:cNvSpPr>
          <p:nvPr>
            <p:ph type="body" sz="half" idx="20"/>
          </p:nvPr>
        </p:nvSpPr>
        <p:spPr>
          <a:xfrm>
            <a:off x="5422915" y="4873762"/>
            <a:ext cx="2300672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860C6D-F2F7-49D3-8DC9-04FF3395C7B4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8" name="Afbeelding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hoek 9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DAA73-E9AB-4FBE-A3D8-6ACFD5B1EB45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ltGray">
          <a:xfrm rot="5400000">
            <a:off x="5448782" y="2040424"/>
            <a:ext cx="5106988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hthoek 7"/>
          <p:cNvSpPr/>
          <p:nvPr/>
        </p:nvSpPr>
        <p:spPr>
          <a:xfrm rot="5400000">
            <a:off x="7200779" y="5543432"/>
            <a:ext cx="1602997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596925" y="609597"/>
            <a:ext cx="805352" cy="4353760"/>
          </a:xfrm>
        </p:spPr>
        <p:txBody>
          <a:bodyPr vert="eaVert"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10241" y="609602"/>
            <a:ext cx="6652503" cy="5326589"/>
          </a:xfrm>
        </p:spPr>
        <p:txBody>
          <a:bodyPr vert="eaVert"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105344" y="5936192"/>
            <a:ext cx="2057400" cy="365125"/>
          </a:xfrm>
        </p:spPr>
        <p:txBody>
          <a:bodyPr rtlCol="0"/>
          <a:lstStyle/>
          <a:p>
            <a:pPr rtl="0"/>
            <a:fld id="{1DF8F62D-594A-4502-96F9-947F4BA96831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10243" y="5936193"/>
            <a:ext cx="4595104" cy="365125"/>
          </a:xfrm>
        </p:spPr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573165" y="5398638"/>
            <a:ext cx="865613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6" name="Afbeelding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hthoek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28D70F-5944-4E23-8C02-529724F48760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7828359" cy="321164"/>
          </a:xfrm>
          <a:prstGeom prst="rect">
            <a:avLst/>
          </a:prstGeom>
        </p:spPr>
      </p:pic>
      <p:pic>
        <p:nvPicPr>
          <p:cNvPr id="8" name="Afbeelding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4087901"/>
            <a:ext cx="1202248" cy="14427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 bwMode="ltGray">
          <a:xfrm>
            <a:off x="-2" y="2726267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hoek 9"/>
          <p:cNvSpPr/>
          <p:nvPr/>
        </p:nvSpPr>
        <p:spPr>
          <a:xfrm>
            <a:off x="7939371" y="2726267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42" y="2869895"/>
            <a:ext cx="7210395" cy="1090788"/>
          </a:xfrm>
        </p:spPr>
        <p:txBody>
          <a:bodyPr rtlCol="0" anchor="ctr">
            <a:normAutofit/>
          </a:bodyPr>
          <a:lstStyle>
            <a:lvl1pPr algn="r">
              <a:defRPr sz="27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0242" y="4232176"/>
            <a:ext cx="7210395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1D5BFE-4CFC-49C8-877A-0B65C599FBDD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047094" y="2869900"/>
            <a:ext cx="865613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Afbeelding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hoek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10242" y="2336873"/>
            <a:ext cx="3523769" cy="3599316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195594" y="2336873"/>
            <a:ext cx="3525044" cy="3599316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710129-7FB6-4B56-9E5D-BAB0E1C0FA2F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1" name="Afbeelding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hthoek 12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42" y="753234"/>
            <a:ext cx="7210397" cy="1080937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79765" y="2336878"/>
            <a:ext cx="3354245" cy="693135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0244" y="3030013"/>
            <a:ext cx="3523766" cy="2906179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365116" y="2336873"/>
            <a:ext cx="3355521" cy="692076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195594" y="3030013"/>
            <a:ext cx="3525044" cy="2906179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E75E19-D067-47AB-9F15-54B215720808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7" name="Afbeelding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hthoek 8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F7F162-4F99-4247-A143-BB8955B24920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044B0F-0567-4EB7-A42C-0A50BA806803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Afbeelding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hoek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41" y="753227"/>
            <a:ext cx="7210394" cy="1080940"/>
          </a:xfrm>
        </p:spPr>
        <p:txBody>
          <a:bodyPr rtlCol="0" anchor="ctr">
            <a:normAutofit/>
          </a:bodyPr>
          <a:lstStyle>
            <a:lvl1pPr>
              <a:defRPr sz="27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14385" y="2336878"/>
            <a:ext cx="4206252" cy="3599313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0243" y="2336877"/>
            <a:ext cx="2842559" cy="3599317"/>
          </a:xfrm>
        </p:spPr>
        <p:txBody>
          <a:bodyPr rtlCol="0"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0C10FA-F47C-457C-BD8E-0ED358B61372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Afbeelding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 bwMode="ltGray">
          <a:xfrm>
            <a:off x="2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hoek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245" y="753228"/>
            <a:ext cx="7210393" cy="1080938"/>
          </a:xfrm>
        </p:spPr>
        <p:txBody>
          <a:bodyPr rtlCol="0" anchor="ctr">
            <a:normAutofit/>
          </a:bodyPr>
          <a:lstStyle>
            <a:lvl1pPr>
              <a:defRPr sz="27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3651252" y="2336874"/>
            <a:ext cx="406938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0242" y="2336878"/>
            <a:ext cx="2907192" cy="3599315"/>
          </a:xfrm>
        </p:spPr>
        <p:txBody>
          <a:bodyPr rtlCol="0"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EBDC92-B1EB-4D12-BFB4-921F067F1ED8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10243" y="753228"/>
            <a:ext cx="721039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0243" y="2336873"/>
            <a:ext cx="721039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663236" y="593619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37AA1E6-7F0B-4ABA-AD6C-BFF353CE486B}" type="datetime1">
              <a:rPr lang="nl-NL" noProof="0" smtClean="0"/>
              <a:t>10-2-2020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10242" y="5936193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047094" y="753232"/>
            <a:ext cx="865613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cid:50E8A8A8-1276-41F3-9EAF-3526D2D438BA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geometrische abstracte afbeelding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2378" y="999182"/>
            <a:ext cx="9144000" cy="5143493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404440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" y="545205"/>
            <a:ext cx="9141622" cy="705180"/>
          </a:xfrm>
          <a:solidFill>
            <a:schemeClr val="accent5">
              <a:lumMod val="50000"/>
            </a:schemeClr>
          </a:solidFill>
        </p:spPr>
        <p:txBody>
          <a:bodyPr rtlCol="0">
            <a:noAutofit/>
          </a:bodyPr>
          <a:lstStyle/>
          <a:p>
            <a:pPr algn="ctr"/>
            <a:r>
              <a:rPr lang="nl-NL" sz="4800" dirty="0">
                <a:solidFill>
                  <a:srgbClr val="FFFF00"/>
                </a:solidFill>
              </a:rPr>
              <a:t>wees geen bekrompen ouwe zak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" y="1853324"/>
            <a:ext cx="4694251" cy="457480"/>
          </a:xfrm>
          <a:solidFill>
            <a:schemeClr val="accent6">
              <a:lumMod val="50000"/>
            </a:schemeClr>
          </a:solidFill>
        </p:spPr>
        <p:txBody>
          <a:bodyPr rtlCol="0">
            <a:noAutofit/>
          </a:bodyPr>
          <a:lstStyle/>
          <a:p>
            <a:pPr algn="ctr" rtl="0"/>
            <a:r>
              <a:rPr lang="nl-NL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preek over </a:t>
            </a:r>
            <a:r>
              <a:rPr lang="nl-NL" sz="2800" b="1">
                <a:solidFill>
                  <a:srgbClr val="FF0000"/>
                </a:solidFill>
                <a:highlight>
                  <a:srgbClr val="FFFF00"/>
                </a:highlight>
              </a:rPr>
              <a:t>Lucas 5,36-39</a:t>
            </a:r>
            <a:endParaRPr lang="nl-NL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5283985"/>
            <a:ext cx="672606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90" y="404440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90" y="5283985"/>
            <a:ext cx="2310214" cy="20695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B75D072-CA4A-4B11-A670-3BBD32B12F9D}"/>
              </a:ext>
            </a:extLst>
          </p:cNvPr>
          <p:cNvSpPr/>
          <p:nvPr/>
        </p:nvSpPr>
        <p:spPr>
          <a:xfrm>
            <a:off x="9465" y="4378926"/>
            <a:ext cx="6723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/>
              <a:t>Martyriakerk</a:t>
            </a:r>
            <a:r>
              <a:rPr lang="nl-NL" sz="2800" dirty="0"/>
              <a:t> Bedum, 09 02 2020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94A8B68-FCA9-49EF-89BF-03303B979BE4}"/>
              </a:ext>
            </a:extLst>
          </p:cNvPr>
          <p:cNvSpPr/>
          <p:nvPr/>
        </p:nvSpPr>
        <p:spPr>
          <a:xfrm>
            <a:off x="5718259" y="5937974"/>
            <a:ext cx="327134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sz="2800" dirty="0"/>
              <a:t>ds. Marten de Vries</a:t>
            </a:r>
          </a:p>
        </p:txBody>
      </p:sp>
      <p:pic>
        <p:nvPicPr>
          <p:cNvPr id="12" name="Picture 2" descr="Luke 5 new wineskins">
            <a:extLst>
              <a:ext uri="{FF2B5EF4-FFF2-40B4-BE49-F238E27FC236}">
                <a16:creationId xmlns:a16="http://schemas.microsoft.com/office/drawing/2014/main" id="{8CDB1B3B-D16F-4506-8E5F-0163AD50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12" y="1258773"/>
            <a:ext cx="4365735" cy="29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e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857253"/>
            <a:ext cx="9144000" cy="5143501"/>
            <a:chOff x="-3176" y="0"/>
            <a:chExt cx="12192000" cy="6858001"/>
          </a:xfrm>
        </p:grpSpPr>
        <p:sp useBgFill="1">
          <p:nvSpPr>
            <p:cNvPr id="72" name="Rechthoek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350" dirty="0"/>
            </a:p>
          </p:txBody>
        </p:sp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66" y="2609905"/>
            <a:ext cx="7358631" cy="2699487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nl-NL" sz="3600" b="1" dirty="0"/>
              <a:t>vorm en inhoud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New Wine of anti-hype</a:t>
            </a:r>
            <a:endParaRPr lang="nl-NL" sz="3600" dirty="0"/>
          </a:p>
          <a:p>
            <a:pPr>
              <a:lnSpc>
                <a:spcPct val="100000"/>
              </a:lnSpc>
            </a:pPr>
            <a:endParaRPr lang="nl-NL" sz="3600" b="1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 err="1"/>
              <a:t>flexible</a:t>
            </a:r>
            <a:r>
              <a:rPr lang="nl-NL" sz="3600" b="1" dirty="0"/>
              <a:t> flessen</a:t>
            </a:r>
            <a:endParaRPr lang="nl-NL" sz="3600" dirty="0"/>
          </a:p>
          <a:p>
            <a:pPr rtl="0">
              <a:lnSpc>
                <a:spcPct val="100000"/>
              </a:lnSpc>
            </a:pPr>
            <a:endParaRPr lang="nl-NL" sz="1500" dirty="0"/>
          </a:p>
        </p:txBody>
      </p:sp>
      <p:pic>
        <p:nvPicPr>
          <p:cNvPr id="10" name="Afbeelding 9" descr="geometrische abstracte afbeelding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675477" y="857257"/>
            <a:ext cx="2466144" cy="27751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hthoek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3" y="1314450"/>
            <a:ext cx="4874815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84" y="1422171"/>
            <a:ext cx="7543189" cy="810704"/>
          </a:xfrm>
          <a:solidFill>
            <a:srgbClr val="7030A0"/>
          </a:solidFill>
        </p:spPr>
        <p:txBody>
          <a:bodyPr rtlCol="0">
            <a:normAutofit fontScale="90000"/>
          </a:bodyPr>
          <a:lstStyle/>
          <a:p>
            <a:pPr rtl="0"/>
            <a:r>
              <a:rPr lang="nl-NL" sz="4400" dirty="0"/>
              <a:t>wees geen bekrompen ouwe zak</a:t>
            </a:r>
          </a:p>
        </p:txBody>
      </p: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34930"/>
            <a:ext cx="4869180" cy="196286"/>
          </a:xfrm>
          <a:prstGeom prst="rect">
            <a:avLst/>
          </a:prstGeom>
        </p:spPr>
      </p:pic>
      <p:pic>
        <p:nvPicPr>
          <p:cNvPr id="12" name="Picture 4" descr="Afbeeldingsresultaat voor wijnzak">
            <a:extLst>
              <a:ext uri="{FF2B5EF4-FFF2-40B4-BE49-F238E27FC236}">
                <a16:creationId xmlns:a16="http://schemas.microsoft.com/office/drawing/2014/main" id="{EC847D2D-D27B-4D9D-BDCB-579B526AB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58" y="3804906"/>
            <a:ext cx="4563611" cy="30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FAE57-DA99-46FD-8A30-BBAEC125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83" y="753228"/>
            <a:ext cx="7694191" cy="1080938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nl-NL" sz="4000" dirty="0"/>
              <a:t>wees geen bekrompen ouwe zak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878958-8F40-41E4-95FE-119885BBA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0" y="2020757"/>
            <a:ext cx="7210396" cy="3599316"/>
          </a:xfrm>
        </p:spPr>
        <p:txBody>
          <a:bodyPr/>
          <a:lstStyle/>
          <a:p>
            <a:pPr marL="0" indent="0">
              <a:buNone/>
            </a:pPr>
            <a:r>
              <a:rPr lang="nl-NL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 jonge wijn behoeft een krans</a:t>
            </a:r>
            <a:endParaRPr lang="nl-NL" sz="3600" b="1" dirty="0"/>
          </a:p>
          <a:p>
            <a:pPr marL="0" indent="0">
              <a:buNone/>
            </a:pPr>
            <a:r>
              <a:rPr lang="nl-NL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 oplappen werkt niet</a:t>
            </a:r>
            <a:endParaRPr lang="nl-NL" sz="3600" b="1" dirty="0"/>
          </a:p>
          <a:p>
            <a:pPr marL="0" indent="0">
              <a:buNone/>
            </a:pPr>
            <a:r>
              <a:rPr lang="nl-NL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3 een kerk die bij Hem past</a:t>
            </a:r>
            <a:endParaRPr lang="nl-NL" sz="3600" b="1" dirty="0"/>
          </a:p>
          <a:p>
            <a:endParaRPr lang="nl-NL" dirty="0"/>
          </a:p>
        </p:txBody>
      </p:sp>
      <p:pic>
        <p:nvPicPr>
          <p:cNvPr id="3074" name="Picture 2" descr="Afbeeldingsresultaat voor new wine">
            <a:extLst>
              <a:ext uri="{FF2B5EF4-FFF2-40B4-BE49-F238E27FC236}">
                <a16:creationId xmlns:a16="http://schemas.microsoft.com/office/drawing/2014/main" id="{FC46C1FA-9300-4421-BACF-670BD2B9D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r="7420"/>
          <a:stretch/>
        </p:blipFill>
        <p:spPr bwMode="auto">
          <a:xfrm>
            <a:off x="3833769" y="3317142"/>
            <a:ext cx="5165559" cy="3504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2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e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857253"/>
            <a:ext cx="9144000" cy="5143501"/>
            <a:chOff x="-3176" y="0"/>
            <a:chExt cx="12192000" cy="6858001"/>
          </a:xfrm>
        </p:grpSpPr>
        <p:sp useBgFill="1">
          <p:nvSpPr>
            <p:cNvPr id="72" name="Rechthoek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350" dirty="0"/>
            </a:p>
          </p:txBody>
        </p:sp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22" y="2609905"/>
            <a:ext cx="7392186" cy="3178499"/>
          </a:xfrm>
        </p:spPr>
        <p:txBody>
          <a:bodyPr rtlCol="0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door vrome lui gemeden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waar je mee omgaat…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endParaRPr lang="nl-NL" sz="3600" b="1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besmet? genezend!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‘feest van genade’</a:t>
            </a:r>
            <a:endParaRPr lang="nl-NL" sz="3600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 rtl="0">
              <a:lnSpc>
                <a:spcPct val="100000"/>
              </a:lnSpc>
            </a:pPr>
            <a:endParaRPr lang="nl-NL" sz="1500" dirty="0"/>
          </a:p>
        </p:txBody>
      </p:sp>
      <p:pic>
        <p:nvPicPr>
          <p:cNvPr id="10" name="Afbeelding 9" descr="geometrische abstracte afbeelding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347464" y="857257"/>
            <a:ext cx="2794158" cy="31442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hthoek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3" y="1314450"/>
            <a:ext cx="4874815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3" y="1422171"/>
            <a:ext cx="7392186" cy="810704"/>
          </a:xfrm>
          <a:solidFill>
            <a:schemeClr val="accent5">
              <a:lumMod val="50000"/>
            </a:schemeClr>
          </a:solidFill>
        </p:spPr>
        <p:txBody>
          <a:bodyPr rtlCol="0">
            <a:noAutofit/>
          </a:bodyPr>
          <a:lstStyle/>
          <a:p>
            <a:pPr rtl="0"/>
            <a:r>
              <a:rPr lang="nl-NL" sz="4000" dirty="0"/>
              <a:t>jonge wijn behoeft een krans</a:t>
            </a:r>
          </a:p>
        </p:txBody>
      </p: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34930"/>
            <a:ext cx="4869180" cy="196286"/>
          </a:xfrm>
          <a:prstGeom prst="rect">
            <a:avLst/>
          </a:prstGeom>
        </p:spPr>
      </p:pic>
      <p:pic>
        <p:nvPicPr>
          <p:cNvPr id="2052" name="Picture 4" descr="Afbeeldingsresultaat voor matthew 9:12">
            <a:extLst>
              <a:ext uri="{FF2B5EF4-FFF2-40B4-BE49-F238E27FC236}">
                <a16:creationId xmlns:a16="http://schemas.microsoft.com/office/drawing/2014/main" id="{F11C5B55-AECC-48EB-B01E-8364318DD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01" b="18454"/>
          <a:stretch/>
        </p:blipFill>
        <p:spPr bwMode="auto">
          <a:xfrm>
            <a:off x="5507763" y="2531216"/>
            <a:ext cx="3326797" cy="3853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86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e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857253"/>
            <a:ext cx="9144000" cy="5143501"/>
            <a:chOff x="-3176" y="0"/>
            <a:chExt cx="12192000" cy="6858001"/>
          </a:xfrm>
        </p:grpSpPr>
        <p:sp useBgFill="1">
          <p:nvSpPr>
            <p:cNvPr id="72" name="Rechthoek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350" dirty="0"/>
            </a:p>
          </p:txBody>
        </p:sp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22" y="2609905"/>
            <a:ext cx="8017508" cy="3848045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nl-NL" sz="3600" b="1" dirty="0"/>
              <a:t>onontvankelijk voor iets nieuws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endParaRPr lang="nl-NL" sz="3600" b="1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de rek is eruit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hij loopt leeg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endParaRPr lang="nl-NL" sz="3600" b="1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Hij gunt je wat beters</a:t>
            </a:r>
            <a:endParaRPr lang="nl-NL" sz="3600" dirty="0"/>
          </a:p>
          <a:p>
            <a:pPr>
              <a:lnSpc>
                <a:spcPct val="100000"/>
              </a:lnSpc>
            </a:pPr>
            <a:endParaRPr lang="nl-NL" sz="3600" dirty="0"/>
          </a:p>
          <a:p>
            <a:pPr rtl="0">
              <a:lnSpc>
                <a:spcPct val="100000"/>
              </a:lnSpc>
            </a:pPr>
            <a:endParaRPr lang="nl-NL" sz="3600" dirty="0"/>
          </a:p>
        </p:txBody>
      </p:sp>
      <p:pic>
        <p:nvPicPr>
          <p:cNvPr id="10" name="Afbeelding 9" descr="geometrische abstracte afbeelding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7187609" y="857258"/>
            <a:ext cx="1954012" cy="21988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hthoek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3" y="1314450"/>
            <a:ext cx="4874815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422171"/>
            <a:ext cx="7459299" cy="810704"/>
          </a:xfrm>
          <a:solidFill>
            <a:schemeClr val="accent5">
              <a:lumMod val="50000"/>
            </a:schemeClr>
          </a:solidFill>
        </p:spPr>
        <p:txBody>
          <a:bodyPr rtlCol="0">
            <a:noAutofit/>
          </a:bodyPr>
          <a:lstStyle/>
          <a:p>
            <a:pPr rtl="0"/>
            <a:r>
              <a:rPr lang="nl-NL" sz="4000" dirty="0"/>
              <a:t>oplappen werkt niet</a:t>
            </a:r>
          </a:p>
        </p:txBody>
      </p: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34930"/>
            <a:ext cx="4869180" cy="196286"/>
          </a:xfrm>
          <a:prstGeom prst="rect">
            <a:avLst/>
          </a:prstGeom>
        </p:spPr>
      </p:pic>
      <p:pic>
        <p:nvPicPr>
          <p:cNvPr id="11" name="Picture 4" descr="Afbeeldingsresultaat voor sokken stoppen">
            <a:extLst>
              <a:ext uri="{FF2B5EF4-FFF2-40B4-BE49-F238E27FC236}">
                <a16:creationId xmlns:a16="http://schemas.microsoft.com/office/drawing/2014/main" id="{531BE9D6-04B4-4C80-BFCA-8F58BA9A5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 bwMode="auto">
          <a:xfrm>
            <a:off x="5131981" y="3325433"/>
            <a:ext cx="3875414" cy="26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geometrische abstracte afbeelding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2378" y="999182"/>
            <a:ext cx="9144000" cy="5143493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404440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5283985"/>
            <a:ext cx="672606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90" y="404440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3790" y="5283985"/>
            <a:ext cx="2310214" cy="20695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 dirty="0"/>
          </a:p>
        </p:txBody>
      </p:sp>
      <p:pic>
        <p:nvPicPr>
          <p:cNvPr id="12" name="Picture 2" descr="Luke 5 new wineskins">
            <a:extLst>
              <a:ext uri="{FF2B5EF4-FFF2-40B4-BE49-F238E27FC236}">
                <a16:creationId xmlns:a16="http://schemas.microsoft.com/office/drawing/2014/main" id="{8CDB1B3B-D16F-4506-8E5F-0163AD50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12" y="1258773"/>
            <a:ext cx="4365735" cy="29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F2D314A-5810-45B8-B7E0-B84FD053F325}"/>
              </a:ext>
            </a:extLst>
          </p:cNvPr>
          <p:cNvPicPr/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11702" r="22870" b="23283"/>
          <a:stretch>
            <a:fillRect/>
          </a:stretch>
        </p:blipFill>
        <p:spPr bwMode="auto">
          <a:xfrm>
            <a:off x="690275" y="0"/>
            <a:ext cx="344549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3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e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382" y="857253"/>
            <a:ext cx="9144000" cy="5143501"/>
            <a:chOff x="-3176" y="0"/>
            <a:chExt cx="12192000" cy="6858001"/>
          </a:xfrm>
        </p:grpSpPr>
        <p:sp useBgFill="1">
          <p:nvSpPr>
            <p:cNvPr id="72" name="Rechthoek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350" dirty="0"/>
            </a:p>
          </p:txBody>
        </p:sp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22" y="2609905"/>
            <a:ext cx="7585134" cy="3955762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nl-NL" sz="3600" b="1" dirty="0"/>
              <a:t>verschil mag er zijn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onversneden evangelie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endParaRPr lang="nl-NL" sz="3600" b="1" dirty="0"/>
          </a:p>
          <a:p>
            <a:pPr marL="0" indent="0">
              <a:lnSpc>
                <a:spcPct val="100000"/>
              </a:lnSpc>
              <a:buNone/>
            </a:pPr>
            <a:endParaRPr lang="nl-NL" sz="3600" b="1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in zíjn gelijk bevestigd</a:t>
            </a:r>
            <a:endParaRPr lang="nl-NL" sz="3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3600" b="1" dirty="0"/>
              <a:t>oud evangelie, goed nieuws</a:t>
            </a:r>
            <a:endParaRPr lang="nl-NL" sz="3600" dirty="0"/>
          </a:p>
          <a:p>
            <a:pPr rtl="0">
              <a:lnSpc>
                <a:spcPct val="100000"/>
              </a:lnSpc>
            </a:pPr>
            <a:endParaRPr lang="nl-NL" sz="1500" dirty="0"/>
          </a:p>
        </p:txBody>
      </p:sp>
      <p:pic>
        <p:nvPicPr>
          <p:cNvPr id="10" name="Afbeelding 9" descr="geometrische abstracte afbeelding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5712903" y="857257"/>
            <a:ext cx="3428718" cy="38583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hthoek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3" y="1314450"/>
            <a:ext cx="4874815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3" y="1422171"/>
            <a:ext cx="7425742" cy="810704"/>
          </a:xfrm>
          <a:solidFill>
            <a:schemeClr val="accent5">
              <a:lumMod val="50000"/>
            </a:schemeClr>
          </a:solidFill>
        </p:spPr>
        <p:txBody>
          <a:bodyPr rtlCol="0">
            <a:noAutofit/>
          </a:bodyPr>
          <a:lstStyle/>
          <a:p>
            <a:pPr rtl="0"/>
            <a:r>
              <a:rPr lang="nl-NL" sz="4000" dirty="0"/>
              <a:t>een kerk die bij Hém past</a:t>
            </a:r>
          </a:p>
        </p:txBody>
      </p: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34930"/>
            <a:ext cx="4869180" cy="196286"/>
          </a:xfrm>
          <a:prstGeom prst="rect">
            <a:avLst/>
          </a:prstGeom>
        </p:spPr>
      </p:pic>
      <p:pic>
        <p:nvPicPr>
          <p:cNvPr id="1026" name="Picture 2" descr="Afbeeldingsresultaat voor church choose">
            <a:extLst>
              <a:ext uri="{FF2B5EF4-FFF2-40B4-BE49-F238E27FC236}">
                <a16:creationId xmlns:a16="http://schemas.microsoft.com/office/drawing/2014/main" id="{3702E4DC-F834-4B21-9B6C-DEC6D6763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/>
          <a:stretch/>
        </p:blipFill>
        <p:spPr bwMode="auto">
          <a:xfrm>
            <a:off x="5280837" y="3275003"/>
            <a:ext cx="3808408" cy="26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j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590_TF11161285.potx" id="{FB494991-BBED-47C5-A028-85DB419CD8C4}" vid="{BD976966-736B-42CE-8CF5-7B2A0A86A3CD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Berlijn</Template>
  <TotalTime>0</TotalTime>
  <Words>125</Words>
  <Application>Microsoft Office PowerPoint</Application>
  <PresentationFormat>Diavoorstelling (4:3)</PresentationFormat>
  <Paragraphs>39</Paragraphs>
  <Slides>7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Trebuchet MS</vt:lpstr>
      <vt:lpstr>Berlijn</vt:lpstr>
      <vt:lpstr>wees geen bekrompen ouwe zak</vt:lpstr>
      <vt:lpstr>wees geen bekrompen ouwe zak</vt:lpstr>
      <vt:lpstr>wees geen bekrompen ouwe zak</vt:lpstr>
      <vt:lpstr>jonge wijn behoeft een krans</vt:lpstr>
      <vt:lpstr>oplappen werkt niet</vt:lpstr>
      <vt:lpstr>PowerPoint-presentatie</vt:lpstr>
      <vt:lpstr>een kerk die bij Hém past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2020-02-03T10:04:48Z</dcterms:created>
  <dcterms:modified xsi:type="dcterms:W3CDTF">2020-02-10T08:07:18Z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