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7" r:id="rId3"/>
    <p:sldId id="264" r:id="rId4"/>
    <p:sldId id="268" r:id="rId5"/>
    <p:sldId id="274" r:id="rId6"/>
    <p:sldId id="271" r:id="rId7"/>
    <p:sldId id="272" r:id="rId8"/>
    <p:sldId id="269" r:id="rId9"/>
    <p:sldId id="27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4660"/>
  </p:normalViewPr>
  <p:slideViewPr>
    <p:cSldViewPr>
      <p:cViewPr varScale="1">
        <p:scale>
          <a:sx n="108" d="100"/>
          <a:sy n="108" d="100"/>
        </p:scale>
        <p:origin x="276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en de Vries" userId="b57cd97b251b8e03" providerId="LiveId" clId="{C5F13D5A-56AA-41A2-B6A6-B6F416222E9F}"/>
    <pc:docChg chg="undo custSel addSld delSld modSld sldOrd">
      <pc:chgData name="Marten de Vries" userId="b57cd97b251b8e03" providerId="LiveId" clId="{C5F13D5A-56AA-41A2-B6A6-B6F416222E9F}" dt="2020-10-22T11:19:18.551" v="401" actId="478"/>
      <pc:docMkLst>
        <pc:docMk/>
      </pc:docMkLst>
      <pc:sldChg chg="modSp">
        <pc:chgData name="Marten de Vries" userId="b57cd97b251b8e03" providerId="LiveId" clId="{C5F13D5A-56AA-41A2-B6A6-B6F416222E9F}" dt="2020-10-22T11:10:54.817" v="378" actId="6549"/>
        <pc:sldMkLst>
          <pc:docMk/>
          <pc:sldMk cId="1795359915" sldId="261"/>
        </pc:sldMkLst>
        <pc:spChg chg="mod">
          <ac:chgData name="Marten de Vries" userId="b57cd97b251b8e03" providerId="LiveId" clId="{C5F13D5A-56AA-41A2-B6A6-B6F416222E9F}" dt="2020-10-22T11:10:54.817" v="378" actId="6549"/>
          <ac:spMkLst>
            <pc:docMk/>
            <pc:sldMk cId="1795359915" sldId="261"/>
            <ac:spMk id="4" creationId="{57C24817-F8BA-4AAD-9144-75C770634807}"/>
          </ac:spMkLst>
        </pc:spChg>
      </pc:sldChg>
      <pc:sldChg chg="modSp new mod">
        <pc:chgData name="Marten de Vries" userId="b57cd97b251b8e03" providerId="LiveId" clId="{C5F13D5A-56AA-41A2-B6A6-B6F416222E9F}" dt="2020-10-22T11:07:25.142" v="316" actId="27636"/>
        <pc:sldMkLst>
          <pc:docMk/>
          <pc:sldMk cId="3280186900" sldId="269"/>
        </pc:sldMkLst>
        <pc:spChg chg="mod">
          <ac:chgData name="Marten de Vries" userId="b57cd97b251b8e03" providerId="LiveId" clId="{C5F13D5A-56AA-41A2-B6A6-B6F416222E9F}" dt="2020-10-22T10:53:03.006" v="88" actId="403"/>
          <ac:spMkLst>
            <pc:docMk/>
            <pc:sldMk cId="3280186900" sldId="269"/>
            <ac:spMk id="2" creationId="{75A96CD5-2AB1-4FB4-B806-81196570F181}"/>
          </ac:spMkLst>
        </pc:spChg>
        <pc:spChg chg="mod">
          <ac:chgData name="Marten de Vries" userId="b57cd97b251b8e03" providerId="LiveId" clId="{C5F13D5A-56AA-41A2-B6A6-B6F416222E9F}" dt="2020-10-22T11:07:25.142" v="316" actId="27636"/>
          <ac:spMkLst>
            <pc:docMk/>
            <pc:sldMk cId="3280186900" sldId="269"/>
            <ac:spMk id="3" creationId="{89C76276-9E67-47B2-9E5B-CC38EACFF6DF}"/>
          </ac:spMkLst>
        </pc:spChg>
      </pc:sldChg>
      <pc:sldChg chg="add del">
        <pc:chgData name="Marten de Vries" userId="b57cd97b251b8e03" providerId="LiveId" clId="{C5F13D5A-56AA-41A2-B6A6-B6F416222E9F}" dt="2020-10-22T10:58:27.400" v="189" actId="47"/>
        <pc:sldMkLst>
          <pc:docMk/>
          <pc:sldMk cId="3771469756" sldId="270"/>
        </pc:sldMkLst>
      </pc:sldChg>
      <pc:sldChg chg="modSp add mod ord">
        <pc:chgData name="Marten de Vries" userId="b57cd97b251b8e03" providerId="LiveId" clId="{C5F13D5A-56AA-41A2-B6A6-B6F416222E9F}" dt="2020-10-22T11:16:32.884" v="398" actId="6549"/>
        <pc:sldMkLst>
          <pc:docMk/>
          <pc:sldMk cId="1764751759" sldId="271"/>
        </pc:sldMkLst>
        <pc:spChg chg="mod">
          <ac:chgData name="Marten de Vries" userId="b57cd97b251b8e03" providerId="LiveId" clId="{C5F13D5A-56AA-41A2-B6A6-B6F416222E9F}" dt="2020-10-22T11:16:32.884" v="398" actId="6549"/>
          <ac:spMkLst>
            <pc:docMk/>
            <pc:sldMk cId="1764751759" sldId="271"/>
            <ac:spMk id="3" creationId="{89C76276-9E67-47B2-9E5B-CC38EACFF6DF}"/>
          </ac:spMkLst>
        </pc:spChg>
      </pc:sldChg>
      <pc:sldChg chg="modSp add mod">
        <pc:chgData name="Marten de Vries" userId="b57cd97b251b8e03" providerId="LiveId" clId="{C5F13D5A-56AA-41A2-B6A6-B6F416222E9F}" dt="2020-10-22T11:09:13.051" v="346" actId="255"/>
        <pc:sldMkLst>
          <pc:docMk/>
          <pc:sldMk cId="1145030670" sldId="272"/>
        </pc:sldMkLst>
        <pc:spChg chg="mod">
          <ac:chgData name="Marten de Vries" userId="b57cd97b251b8e03" providerId="LiveId" clId="{C5F13D5A-56AA-41A2-B6A6-B6F416222E9F}" dt="2020-10-22T11:09:13.051" v="346" actId="255"/>
          <ac:spMkLst>
            <pc:docMk/>
            <pc:sldMk cId="1145030670" sldId="272"/>
            <ac:spMk id="3" creationId="{89C76276-9E67-47B2-9E5B-CC38EACFF6DF}"/>
          </ac:spMkLst>
        </pc:spChg>
      </pc:sldChg>
      <pc:sldChg chg="modSp add mod">
        <pc:chgData name="Marten de Vries" userId="b57cd97b251b8e03" providerId="LiveId" clId="{C5F13D5A-56AA-41A2-B6A6-B6F416222E9F}" dt="2020-10-22T11:15:47.950" v="397" actId="1036"/>
        <pc:sldMkLst>
          <pc:docMk/>
          <pc:sldMk cId="3343420096" sldId="273"/>
        </pc:sldMkLst>
        <pc:spChg chg="mod">
          <ac:chgData name="Marten de Vries" userId="b57cd97b251b8e03" providerId="LiveId" clId="{C5F13D5A-56AA-41A2-B6A6-B6F416222E9F}" dt="2020-10-22T11:15:47.950" v="397" actId="1036"/>
          <ac:spMkLst>
            <pc:docMk/>
            <pc:sldMk cId="3343420096" sldId="273"/>
            <ac:spMk id="3" creationId="{89C76276-9E67-47B2-9E5B-CC38EACFF6DF}"/>
          </ac:spMkLst>
        </pc:spChg>
      </pc:sldChg>
      <pc:sldChg chg="delSp new mod">
        <pc:chgData name="Marten de Vries" userId="b57cd97b251b8e03" providerId="LiveId" clId="{C5F13D5A-56AA-41A2-B6A6-B6F416222E9F}" dt="2020-10-22T11:19:18.551" v="401" actId="478"/>
        <pc:sldMkLst>
          <pc:docMk/>
          <pc:sldMk cId="4147391160" sldId="274"/>
        </pc:sldMkLst>
        <pc:spChg chg="del">
          <ac:chgData name="Marten de Vries" userId="b57cd97b251b8e03" providerId="LiveId" clId="{C5F13D5A-56AA-41A2-B6A6-B6F416222E9F}" dt="2020-10-22T11:19:17.033" v="400" actId="478"/>
          <ac:spMkLst>
            <pc:docMk/>
            <pc:sldMk cId="4147391160" sldId="274"/>
            <ac:spMk id="2" creationId="{18080A79-9F6B-423F-9914-C3CAA065F786}"/>
          </ac:spMkLst>
        </pc:spChg>
        <pc:spChg chg="del">
          <ac:chgData name="Marten de Vries" userId="b57cd97b251b8e03" providerId="LiveId" clId="{C5F13D5A-56AA-41A2-B6A6-B6F416222E9F}" dt="2020-10-22T11:19:18.551" v="401" actId="478"/>
          <ac:spMkLst>
            <pc:docMk/>
            <pc:sldMk cId="4147391160" sldId="274"/>
            <ac:spMk id="3" creationId="{3AEE7D0D-1A08-4FDF-96AC-D329FE492E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620" y="4345231"/>
            <a:ext cx="1099476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621" y="5261461"/>
            <a:ext cx="10994760" cy="45811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34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5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528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0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1443836"/>
            <a:ext cx="109728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620" y="2054655"/>
            <a:ext cx="109728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0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4685" y="374901"/>
            <a:ext cx="874410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687" y="1291130"/>
            <a:ext cx="8744107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76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6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3015"/>
            <a:ext cx="10972800" cy="5846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4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1291130"/>
            <a:ext cx="109728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620" y="1882907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620" y="2512770"/>
            <a:ext cx="5386917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2388" y="1882907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2388" y="2512770"/>
            <a:ext cx="5389033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8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8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19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93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78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e Church @ Work">
            <a:extLst>
              <a:ext uri="{FF2B5EF4-FFF2-40B4-BE49-F238E27FC236}">
                <a16:creationId xmlns:a16="http://schemas.microsoft.com/office/drawing/2014/main" id="{5B707C6F-4B90-46B5-9561-85CB676F75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36"/>
          <a:stretch/>
        </p:blipFill>
        <p:spPr bwMode="auto">
          <a:xfrm>
            <a:off x="7159260" y="1844824"/>
            <a:ext cx="4939748" cy="4450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75520" y="188640"/>
            <a:ext cx="8640960" cy="1584176"/>
          </a:xfrm>
        </p:spPr>
        <p:txBody>
          <a:bodyPr>
            <a:noAutofit/>
          </a:bodyPr>
          <a:lstStyle/>
          <a:p>
            <a:pPr algn="ctr"/>
            <a:r>
              <a:rPr lang="nl-NL" sz="8800" dirty="0"/>
              <a:t>werk aan de kerk</a:t>
            </a:r>
            <a:endParaRPr lang="nl-NL" sz="199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7C24817-F8BA-4AAD-9144-75C770634807}"/>
              </a:ext>
            </a:extLst>
          </p:cNvPr>
          <p:cNvSpPr/>
          <p:nvPr/>
        </p:nvSpPr>
        <p:spPr>
          <a:xfrm>
            <a:off x="263352" y="4149080"/>
            <a:ext cx="689590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nl-NL" sz="2800" dirty="0">
                <a:solidFill>
                  <a:srgbClr val="FFFF00"/>
                </a:solidFill>
              </a:rPr>
            </a:br>
            <a:br>
              <a:rPr lang="nl-NL" sz="2800" dirty="0">
                <a:solidFill>
                  <a:srgbClr val="FFFF00"/>
                </a:solidFill>
              </a:rPr>
            </a:br>
            <a:r>
              <a:rPr lang="nl-NL" sz="2800" dirty="0">
                <a:solidFill>
                  <a:srgbClr val="FFFF00"/>
                </a:solidFill>
              </a:rPr>
              <a:t>Martyriakerk Bedum</a:t>
            </a:r>
            <a:r>
              <a:rPr lang="nl-NL" sz="3200" dirty="0">
                <a:solidFill>
                  <a:srgbClr val="FFFF00"/>
                </a:solidFill>
              </a:rPr>
              <a:t>, 25 oktober 2020</a:t>
            </a:r>
          </a:p>
          <a:p>
            <a:endParaRPr lang="nl-NL" sz="3200" dirty="0">
              <a:solidFill>
                <a:srgbClr val="FFFF00"/>
              </a:solidFill>
            </a:endParaRPr>
          </a:p>
          <a:p>
            <a:pPr algn="r"/>
            <a:r>
              <a:rPr lang="nl-NL" sz="3200" dirty="0">
                <a:solidFill>
                  <a:srgbClr val="FFFF00"/>
                </a:solidFill>
              </a:rPr>
              <a:t>ds Marten de Vries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3E96CE4-55E2-4A10-AF5C-A935899C788B}"/>
              </a:ext>
            </a:extLst>
          </p:cNvPr>
          <p:cNvSpPr/>
          <p:nvPr/>
        </p:nvSpPr>
        <p:spPr>
          <a:xfrm>
            <a:off x="1019028" y="2924944"/>
            <a:ext cx="5061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dirty="0">
                <a:solidFill>
                  <a:schemeClr val="bg1"/>
                </a:solidFill>
              </a:rPr>
              <a:t>preek over </a:t>
            </a:r>
            <a:r>
              <a:rPr lang="nl-NL" sz="4400" b="1" u="sng" dirty="0">
                <a:solidFill>
                  <a:schemeClr val="bg1"/>
                </a:solidFill>
              </a:rPr>
              <a:t>Nehemia 3</a:t>
            </a:r>
            <a:endParaRPr lang="nl-NL" sz="40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5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Jeruzalem-muren.jpg">
            <a:extLst>
              <a:ext uri="{FF2B5EF4-FFF2-40B4-BE49-F238E27FC236}">
                <a16:creationId xmlns:a16="http://schemas.microsoft.com/office/drawing/2014/main" id="{E3187410-56A1-40D0-834C-028E578F96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93" r="14508"/>
          <a:stretch/>
        </p:blipFill>
        <p:spPr bwMode="auto">
          <a:xfrm>
            <a:off x="47328" y="2"/>
            <a:ext cx="1209734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1F9F463-9CF5-479B-89B4-E83A7A059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3" y="44624"/>
            <a:ext cx="11809305" cy="3096344"/>
          </a:xfrm>
        </p:spPr>
        <p:txBody>
          <a:bodyPr>
            <a:normAutofit/>
          </a:bodyPr>
          <a:lstStyle/>
          <a:p>
            <a:pPr algn="ctr"/>
            <a:r>
              <a:rPr lang="nl-NL" sz="7200" dirty="0"/>
              <a:t>werk aan de kerk</a:t>
            </a:r>
            <a:br>
              <a:rPr lang="nl-NL" sz="7200" dirty="0"/>
            </a:br>
            <a:endParaRPr lang="nl-NL" sz="72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14029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5260EF-4C1C-4B20-9104-404476238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568" y="2348880"/>
            <a:ext cx="9793087" cy="4392488"/>
          </a:xfrm>
        </p:spPr>
        <p:txBody>
          <a:bodyPr anchor="ctr">
            <a:normAutofit fontScale="32500" lnSpcReduction="20000"/>
          </a:bodyPr>
          <a:lstStyle/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		</a:t>
            </a:r>
            <a:r>
              <a:rPr lang="nl-NL" sz="11100" dirty="0">
                <a:solidFill>
                  <a:schemeClr val="tx1"/>
                </a:solidFill>
              </a:rPr>
              <a:t>	het boeit niet</a:t>
            </a:r>
          </a:p>
          <a:p>
            <a:pPr marL="0" indent="0">
              <a:buNone/>
            </a:pPr>
            <a:r>
              <a:rPr lang="nl-NL" sz="11100" dirty="0">
                <a:solidFill>
                  <a:schemeClr val="tx1"/>
                </a:solidFill>
              </a:rPr>
              <a:t>			bij nader inzien…</a:t>
            </a:r>
          </a:p>
          <a:p>
            <a:pPr marL="0" indent="0">
              <a:buNone/>
            </a:pPr>
            <a:r>
              <a:rPr lang="nl-NL" sz="11100" dirty="0">
                <a:solidFill>
                  <a:schemeClr val="tx1"/>
                </a:solidFill>
              </a:rPr>
              <a:t>			goede organisatie, </a:t>
            </a:r>
          </a:p>
          <a:p>
            <a:pPr marL="0" indent="0">
              <a:buNone/>
            </a:pPr>
            <a:r>
              <a:rPr lang="nl-NL" sz="11100" dirty="0">
                <a:solidFill>
                  <a:schemeClr val="tx1"/>
                </a:solidFill>
              </a:rPr>
              <a:t>						sublieme coördinatie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b="1" i="1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3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nl-NL" sz="12300" dirty="0">
                <a:solidFill>
                  <a:srgbClr val="FFFF00"/>
                </a:solidFill>
              </a:rPr>
              <a:t>begin op de juiste plek</a:t>
            </a:r>
            <a:endParaRPr lang="nl-NL" sz="12300" dirty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nl-NL" sz="12300" dirty="0">
                <a:solidFill>
                  <a:srgbClr val="FFFF00"/>
                </a:solidFill>
              </a:rPr>
              <a:t>doe allemaal mee</a:t>
            </a:r>
          </a:p>
          <a:p>
            <a:pPr marL="0" indent="0">
              <a:buNone/>
            </a:pPr>
            <a:endParaRPr lang="nl-NL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135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8F939-9ECF-446F-902C-2E00F209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332656"/>
            <a:ext cx="11449272" cy="458115"/>
          </a:xfrm>
        </p:spPr>
        <p:txBody>
          <a:bodyPr>
            <a:noAutofit/>
          </a:bodyPr>
          <a:lstStyle/>
          <a:p>
            <a:pPr algn="ctr"/>
            <a:r>
              <a:rPr lang="nl-NL" sz="6000" dirty="0">
                <a:solidFill>
                  <a:srgbClr val="FFFF00"/>
                </a:solidFill>
              </a:rPr>
              <a:t>begin op de juiste plek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DA6F5B-0EC7-4A33-ADEE-16223FC86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340768"/>
            <a:ext cx="10153128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600" dirty="0"/>
              <a:t>provocerende priester</a:t>
            </a:r>
          </a:p>
          <a:p>
            <a:pPr marL="0" indent="0">
              <a:buNone/>
            </a:pPr>
            <a:r>
              <a:rPr lang="nl-NL" sz="3600" dirty="0"/>
              <a:t>gewijde muur</a:t>
            </a:r>
          </a:p>
          <a:p>
            <a:pPr marL="0" indent="0">
              <a:buNone/>
            </a:pPr>
            <a:r>
              <a:rPr lang="nl-NL" sz="3600" dirty="0"/>
              <a:t>de eerste de beste poort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schapen in en uit</a:t>
            </a:r>
          </a:p>
          <a:p>
            <a:pPr marL="0" indent="0">
              <a:buNone/>
            </a:pPr>
            <a:r>
              <a:rPr lang="nl-NL" sz="3600" dirty="0"/>
              <a:t>‘het Lam dat de zonde wegneemt’</a:t>
            </a:r>
          </a:p>
          <a:p>
            <a:pPr marL="0" indent="0">
              <a:buNone/>
            </a:pPr>
            <a:r>
              <a:rPr lang="nl-NL" sz="3600" dirty="0"/>
              <a:t>kleinvee continu</a:t>
            </a:r>
          </a:p>
          <a:p>
            <a:pPr marL="0" indent="0">
              <a:buNone/>
            </a:pPr>
            <a:r>
              <a:rPr lang="nl-NL" sz="3600" dirty="0"/>
              <a:t>alles draait om Jezus Christus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</p:txBody>
      </p:sp>
      <p:pic>
        <p:nvPicPr>
          <p:cNvPr id="4102" name="Picture 6" descr="Die Stadttore und ihre Bedeutung">
            <a:extLst>
              <a:ext uri="{FF2B5EF4-FFF2-40B4-BE49-F238E27FC236}">
                <a16:creationId xmlns:a16="http://schemas.microsoft.com/office/drawing/2014/main" id="{A0F7F677-AFB6-48EC-BB49-605D398DE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8" y="1326368"/>
            <a:ext cx="4546842" cy="550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63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8F939-9ECF-446F-902C-2E00F209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965" y="594621"/>
            <a:ext cx="8229600" cy="458115"/>
          </a:xfrm>
        </p:spPr>
        <p:txBody>
          <a:bodyPr>
            <a:noAutofit/>
          </a:bodyPr>
          <a:lstStyle/>
          <a:p>
            <a:pPr algn="ctr"/>
            <a:r>
              <a:rPr lang="nl-NL" sz="6000" dirty="0">
                <a:solidFill>
                  <a:srgbClr val="FFFF00"/>
                </a:solidFill>
              </a:rPr>
              <a:t>doe allemaal mee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DA6F5B-0EC7-4A33-ADEE-16223FC86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484784"/>
            <a:ext cx="10153128" cy="3312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600" dirty="0"/>
              <a:t>niet te veel dichttimmeren</a:t>
            </a:r>
          </a:p>
          <a:p>
            <a:pPr marL="0" indent="0">
              <a:buNone/>
            </a:pPr>
            <a:r>
              <a:rPr lang="nl-NL" sz="3600" dirty="0"/>
              <a:t>zelf je best doen</a:t>
            </a:r>
          </a:p>
          <a:p>
            <a:pPr marL="0" indent="0">
              <a:buNone/>
            </a:pPr>
            <a:r>
              <a:rPr lang="nl-NL" sz="3600" dirty="0"/>
              <a:t>gastvrij én zelfverdediging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hand, schouder</a:t>
            </a:r>
          </a:p>
          <a:p>
            <a:pPr marL="0" indent="0">
              <a:buNone/>
            </a:pPr>
            <a:r>
              <a:rPr lang="nl-NL" sz="3600" dirty="0"/>
              <a:t>juwelier, parfumspecialist</a:t>
            </a:r>
          </a:p>
          <a:p>
            <a:pPr marL="0" indent="0">
              <a:buNone/>
            </a:pPr>
            <a:r>
              <a:rPr lang="nl-NL" sz="3600" dirty="0"/>
              <a:t>optimale betrokkenheid</a:t>
            </a:r>
          </a:p>
          <a:p>
            <a:pPr marL="0" indent="0">
              <a:buNone/>
            </a:pPr>
            <a:r>
              <a:rPr lang="nl-NL" sz="3600" dirty="0"/>
              <a:t>jij een steen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Church work day clipart 2 » Clipart Station">
            <a:extLst>
              <a:ext uri="{FF2B5EF4-FFF2-40B4-BE49-F238E27FC236}">
                <a16:creationId xmlns:a16="http://schemas.microsoft.com/office/drawing/2014/main" id="{BEA8C5A7-7FF6-4142-A25A-6A399A06D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1496665"/>
            <a:ext cx="4184182" cy="538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78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39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96CD5-2AB1-4FB4-B806-81196570F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620" y="116632"/>
            <a:ext cx="10972800" cy="458115"/>
          </a:xfrm>
        </p:spPr>
        <p:txBody>
          <a:bodyPr>
            <a:noAutofit/>
          </a:bodyPr>
          <a:lstStyle/>
          <a:p>
            <a:pPr algn="ctr"/>
            <a:r>
              <a:rPr lang="nl-NL" sz="4000" dirty="0"/>
              <a:t>Psalm 63 [Bijbel in Gewone Taal]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C76276-9E67-47B2-9E5B-CC38EACFF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836713"/>
            <a:ext cx="11474044" cy="597666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200" b="1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voorganger</a:t>
            </a:r>
            <a:endParaRPr lang="nl-N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[Een lied van David. David maakte dit lied toen hij gevlucht was naar de woestijn van Juda.]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God, U bent mijn God!</a:t>
            </a:r>
          </a:p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 zoek U, met heel mijn hart verlang ik naar U,</a:t>
            </a:r>
          </a:p>
          <a:p>
            <a:pPr marL="0" indent="0">
              <a:buNone/>
            </a:pPr>
            <a:r>
              <a:rPr lang="nl-N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gemeente</a:t>
            </a:r>
            <a:endParaRPr lang="nl-N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mijn hele lichaam verlangt naar U.</a:t>
            </a:r>
          </a:p>
          <a:p>
            <a:pPr marL="0" indent="0">
              <a:buNone/>
            </a:pPr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 mij heen is het dor en droog, </a:t>
            </a:r>
          </a:p>
          <a:p>
            <a:pPr marL="0" indent="0">
              <a:buNone/>
            </a:pPr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nergens vind ik water.</a:t>
            </a:r>
          </a:p>
        </p:txBody>
      </p:sp>
    </p:spTree>
    <p:extLst>
      <p:ext uri="{BB962C8B-B14F-4D97-AF65-F5344CB8AC3E}">
        <p14:creationId xmlns:p14="http://schemas.microsoft.com/office/powerpoint/2010/main" val="1764751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96CD5-2AB1-4FB4-B806-81196570F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620" y="116632"/>
            <a:ext cx="10972800" cy="458115"/>
          </a:xfrm>
        </p:spPr>
        <p:txBody>
          <a:bodyPr>
            <a:noAutofit/>
          </a:bodyPr>
          <a:lstStyle/>
          <a:p>
            <a:pPr algn="ctr"/>
            <a:r>
              <a:rPr lang="nl-NL" sz="4000" dirty="0"/>
              <a:t>Psalm 63 [Bijbel in Gewone Taal]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C76276-9E67-47B2-9E5B-CC38EACFF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620" y="908720"/>
            <a:ext cx="10972800" cy="58326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nl-NL" sz="32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voorganger</a:t>
            </a:r>
            <a:endParaRPr lang="nl-N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 verlang naar U,</a:t>
            </a:r>
          </a:p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want ik heb U gezien in uw tempel.</a:t>
            </a:r>
          </a:p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Daar zag ik hoe machtig U bent.</a:t>
            </a:r>
            <a:endParaRPr lang="nl-NL" dirty="0"/>
          </a:p>
          <a:p>
            <a:pPr marL="0" indent="0">
              <a:buNone/>
            </a:pPr>
            <a:r>
              <a:rPr lang="nl-N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gemeente</a:t>
            </a:r>
            <a:endParaRPr lang="nl-N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 wil voor U zingen,</a:t>
            </a:r>
          </a:p>
          <a:p>
            <a:pPr marL="0" indent="0">
              <a:buNone/>
            </a:pPr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want uw liefde is meer waard dan mijn leven.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6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503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96CD5-2AB1-4FB4-B806-81196570F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620" y="116632"/>
            <a:ext cx="10972800" cy="458115"/>
          </a:xfrm>
        </p:spPr>
        <p:txBody>
          <a:bodyPr>
            <a:noAutofit/>
          </a:bodyPr>
          <a:lstStyle/>
          <a:p>
            <a:pPr algn="ctr"/>
            <a:r>
              <a:rPr lang="nl-NL" sz="4000" dirty="0"/>
              <a:t>Psalm 63 [Bijbel in Gewone Taal]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C76276-9E67-47B2-9E5B-CC38EACFF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620" y="908720"/>
            <a:ext cx="10972800" cy="583264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nl-NL" sz="32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voorganger</a:t>
            </a:r>
            <a:endParaRPr lang="nl-N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Mijn leven lang wil ik U prijzen,</a:t>
            </a:r>
          </a:p>
          <a:p>
            <a:pPr marL="0" indent="0">
              <a:buNone/>
            </a:pPr>
            <a: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 mijn handen omhoog tot U bidden.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gemeente</a:t>
            </a:r>
            <a:endParaRPr lang="nl-N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 is genoeg voor mij,</a:t>
            </a:r>
          </a:p>
          <a:p>
            <a:pPr marL="0" indent="0">
              <a:buNone/>
            </a:pPr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 is alles wat ik verlang.</a:t>
            </a:r>
          </a:p>
          <a:p>
            <a:pPr marL="0" indent="0">
              <a:buNone/>
            </a:pPr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 wil voor U juichen en zingen.</a:t>
            </a:r>
          </a:p>
          <a:p>
            <a:pPr marL="0" indent="0">
              <a:buNone/>
            </a:pPr>
            <a:br>
              <a:rPr lang="nl-N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</a:br>
            <a:r>
              <a:rPr lang="nl-N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0186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96CD5-2AB1-4FB4-B806-81196570F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620" y="116632"/>
            <a:ext cx="10972800" cy="458115"/>
          </a:xfrm>
        </p:spPr>
        <p:txBody>
          <a:bodyPr>
            <a:noAutofit/>
          </a:bodyPr>
          <a:lstStyle/>
          <a:p>
            <a:pPr algn="ctr"/>
            <a:r>
              <a:rPr lang="nl-NL" sz="4000" dirty="0"/>
              <a:t>Psalm 63 [Bijbel in Gewone Taal]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C76276-9E67-47B2-9E5B-CC38EACFF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620" y="836713"/>
            <a:ext cx="10972800" cy="604867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6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nl-NL" sz="46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voorganger</a:t>
            </a:r>
            <a:endParaRPr lang="nl-NL" sz="4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’s Nachts lig ik wakker en dan denk ik aan U,</a:t>
            </a:r>
          </a:p>
          <a:p>
            <a:pPr marL="0" indent="0">
              <a:buNone/>
            </a:pPr>
            <a:r>
              <a:rPr lang="nl-NL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steeds weer noem ik uw naam.</a:t>
            </a:r>
          </a:p>
          <a:p>
            <a:pPr marL="0" indent="0">
              <a:buNone/>
            </a:pPr>
            <a:r>
              <a:rPr lang="nl-NL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Want U hebt mij altijd geholpen.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4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gemeente</a:t>
            </a:r>
            <a:endParaRPr lang="nl-NL" sz="4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5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Bij U ben ik veilig,</a:t>
            </a:r>
          </a:p>
          <a:p>
            <a:pPr marL="0" indent="0">
              <a:buNone/>
            </a:pPr>
            <a:r>
              <a:rPr lang="nl-NL" sz="5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ik juich van vreugde.</a:t>
            </a:r>
          </a:p>
          <a:p>
            <a:pPr marL="0" indent="0">
              <a:buNone/>
            </a:pPr>
            <a:r>
              <a:rPr lang="nl-NL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 wil dicht bij U zijn,</a:t>
            </a:r>
          </a:p>
          <a:p>
            <a:pPr marL="0" indent="0">
              <a:buNone/>
            </a:pPr>
            <a:r>
              <a:rPr lang="nl-NL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want U houdt mij vast,</a:t>
            </a:r>
          </a:p>
          <a:p>
            <a:pPr marL="0" indent="0">
              <a:buNone/>
            </a:pPr>
            <a:r>
              <a:rPr lang="nl-NL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beschermt mij.</a:t>
            </a:r>
            <a:r>
              <a:rPr lang="nl-NL" sz="39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nl-NL" sz="3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3420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359</Words>
  <Application>Microsoft Office PowerPoint</Application>
  <PresentationFormat>Breedbeeld</PresentationFormat>
  <Paragraphs>83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Segoe UI</vt:lpstr>
      <vt:lpstr>Times New Roman</vt:lpstr>
      <vt:lpstr>Wingdings</vt:lpstr>
      <vt:lpstr>Office Theme</vt:lpstr>
      <vt:lpstr>werk aan de kerk</vt:lpstr>
      <vt:lpstr>werk aan de kerk </vt:lpstr>
      <vt:lpstr>begin op de juiste plek</vt:lpstr>
      <vt:lpstr>doe allemaal mee</vt:lpstr>
      <vt:lpstr>PowerPoint-presentatie</vt:lpstr>
      <vt:lpstr>Psalm 63 [Bijbel in Gewone Taal]</vt:lpstr>
      <vt:lpstr>Psalm 63 [Bijbel in Gewone Taal]</vt:lpstr>
      <vt:lpstr>Psalm 63 [Bijbel in Gewone Taal]</vt:lpstr>
      <vt:lpstr>Psalm 63 [Bijbel in Gewone Taal]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bidden voor de gemeente</dc:title>
  <dc:creator>Marten de Vries</dc:creator>
  <cp:lastModifiedBy>Marten de Vries</cp:lastModifiedBy>
  <cp:revision>7</cp:revision>
  <dcterms:created xsi:type="dcterms:W3CDTF">2019-05-11T18:00:51Z</dcterms:created>
  <dcterms:modified xsi:type="dcterms:W3CDTF">2020-10-22T11:19:32Z</dcterms:modified>
</cp:coreProperties>
</file>