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  <p:sldId id="264" r:id="rId4"/>
    <p:sldId id="270" r:id="rId5"/>
    <p:sldId id="269" r:id="rId6"/>
    <p:sldId id="26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53751-8C51-4AAA-A29B-1DA81611B2C5}" v="693" dt="2020-11-13T16:35:26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5" autoAdjust="0"/>
    <p:restoredTop sz="94660"/>
  </p:normalViewPr>
  <p:slideViewPr>
    <p:cSldViewPr>
      <p:cViewPr varScale="1">
        <p:scale>
          <a:sx n="108" d="100"/>
          <a:sy n="108" d="100"/>
        </p:scale>
        <p:origin x="210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20" y="4345233"/>
            <a:ext cx="1099476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5261463"/>
            <a:ext cx="1099476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2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443838"/>
            <a:ext cx="109728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54655"/>
            <a:ext cx="109728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685" y="374903"/>
            <a:ext cx="8744107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688" y="1291130"/>
            <a:ext cx="8744107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7"/>
            <a:ext cx="109728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291130"/>
            <a:ext cx="109728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88290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512770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9" y="188290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9" y="2512770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8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y at faith: Happy are those who keep God's word">
            <a:extLst>
              <a:ext uri="{FF2B5EF4-FFF2-40B4-BE49-F238E27FC236}">
                <a16:creationId xmlns:a16="http://schemas.microsoft.com/office/drawing/2014/main" id="{4C8F81FC-085F-4FEE-BEC5-AB080584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98" y="1771007"/>
            <a:ext cx="5410502" cy="47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6" y="188640"/>
            <a:ext cx="11089232" cy="1584176"/>
          </a:xfrm>
        </p:spPr>
        <p:txBody>
          <a:bodyPr>
            <a:noAutofit/>
          </a:bodyPr>
          <a:lstStyle/>
          <a:p>
            <a:pPr algn="ctr"/>
            <a:r>
              <a:rPr lang="nl-NL" sz="9600" b="1" dirty="0">
                <a:latin typeface="Candara Light" panose="020E0502030303020204" pitchFamily="34" charset="0"/>
              </a:rPr>
              <a:t>blij met de Bijbel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C24817-F8BA-4AAD-9144-75C770634807}"/>
              </a:ext>
            </a:extLst>
          </p:cNvPr>
          <p:cNvSpPr/>
          <p:nvPr/>
        </p:nvSpPr>
        <p:spPr>
          <a:xfrm>
            <a:off x="407368" y="3068960"/>
            <a:ext cx="8928992" cy="3108543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br>
              <a:rPr lang="nl-NL" sz="4400" dirty="0">
                <a:solidFill>
                  <a:srgbClr val="FFFF00"/>
                </a:solidFill>
              </a:rPr>
            </a:br>
            <a:br>
              <a:rPr lang="nl-NL" sz="4400" dirty="0">
                <a:solidFill>
                  <a:srgbClr val="FFFF00"/>
                </a:solidFill>
              </a:rPr>
            </a:br>
            <a:r>
              <a:rPr lang="nl-NL" sz="4400" dirty="0">
                <a:solidFill>
                  <a:srgbClr val="FFFF00"/>
                </a:solidFill>
                <a:highlight>
                  <a:srgbClr val="000080"/>
                </a:highlight>
              </a:rPr>
              <a:t>Martyriakerk Bedum, 15 11 2020 </a:t>
            </a:r>
            <a:r>
              <a:rPr lang="nl-NL" sz="3600" dirty="0">
                <a:solidFill>
                  <a:srgbClr val="FFFF00"/>
                </a:solidFill>
                <a:highlight>
                  <a:srgbClr val="000080"/>
                </a:highlight>
              </a:rPr>
              <a:t>09:30</a:t>
            </a:r>
            <a:endParaRPr lang="nl-NL" sz="4400" dirty="0">
              <a:solidFill>
                <a:srgbClr val="FFFF00"/>
              </a:solidFill>
              <a:highlight>
                <a:srgbClr val="000080"/>
              </a:highlight>
            </a:endParaRPr>
          </a:p>
          <a:p>
            <a:endParaRPr lang="nl-NL" sz="3200" dirty="0">
              <a:solidFill>
                <a:srgbClr val="FFFF00"/>
              </a:solidFill>
            </a:endParaRPr>
          </a:p>
          <a:p>
            <a:pPr algn="ctr"/>
            <a:r>
              <a:rPr lang="nl-NL" sz="3200" dirty="0">
                <a:solidFill>
                  <a:srgbClr val="FFFF00"/>
                </a:solidFill>
              </a:rPr>
              <a:t>ds Marten de Vries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3E96CE4-55E2-4A10-AF5C-A935899C788B}"/>
              </a:ext>
            </a:extLst>
          </p:cNvPr>
          <p:cNvSpPr/>
          <p:nvPr/>
        </p:nvSpPr>
        <p:spPr>
          <a:xfrm>
            <a:off x="314470" y="2659559"/>
            <a:ext cx="5061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highlight>
                  <a:srgbClr val="FFFF00"/>
                </a:highlight>
              </a:rPr>
              <a:t>preek over </a:t>
            </a:r>
            <a:r>
              <a:rPr lang="nl-NL" sz="4400" b="1" u="sng" dirty="0">
                <a:solidFill>
                  <a:srgbClr val="0070C0"/>
                </a:solidFill>
                <a:highlight>
                  <a:srgbClr val="FFFF00"/>
                </a:highlight>
              </a:rPr>
              <a:t>Nehemia 8</a:t>
            </a:r>
            <a:endParaRPr lang="nl-NL" sz="4000" b="1" u="sng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53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9F463-9CF5-479B-89B4-E83A7A05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96" y="27384"/>
            <a:ext cx="9144000" cy="224948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dirty="0"/>
              <a:t>blij met de Bijbel</a:t>
            </a:r>
            <a:br>
              <a:rPr lang="nl-NL" sz="7200" dirty="0"/>
            </a:br>
            <a:endParaRPr lang="nl-NL" sz="7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260EF-4C1C-4B20-9104-40447623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2060848"/>
            <a:ext cx="11377264" cy="4104456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vertalingen, roosters, podcast</a:t>
            </a:r>
          </a:p>
          <a:p>
            <a:pPr marL="0" indent="0">
              <a:buNone/>
            </a:pPr>
            <a:r>
              <a:rPr lang="nl-NL" sz="1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behelpen in ‘corona’-tijd</a:t>
            </a:r>
          </a:p>
          <a:p>
            <a:pPr marL="0" indent="0">
              <a:buNone/>
            </a:pPr>
            <a:r>
              <a:rPr lang="nl-NL" sz="1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openluchtdienst bij de Waterpoort</a:t>
            </a:r>
          </a:p>
          <a:p>
            <a:pPr marL="0" indent="0">
              <a:buNone/>
            </a:pPr>
            <a:r>
              <a:rPr lang="nl-NL" sz="11100" dirty="0">
                <a:solidFill>
                  <a:schemeClr val="tx1"/>
                </a:solidFill>
              </a:rPr>
              <a:t>					</a:t>
            </a:r>
            <a:endParaRPr lang="nl-NL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nl-NL" sz="17600" dirty="0">
                <a:solidFill>
                  <a:srgbClr val="FFFF00"/>
                </a:solidFill>
              </a:rPr>
              <a:t>gééf </a:t>
            </a:r>
            <a:r>
              <a:rPr lang="nl-NL" sz="17600" dirty="0" err="1">
                <a:solidFill>
                  <a:srgbClr val="FFFF00"/>
                </a:solidFill>
              </a:rPr>
              <a:t>em</a:t>
            </a:r>
            <a:endParaRPr lang="nl-NL" sz="17600" dirty="0">
              <a:solidFill>
                <a:srgbClr val="FFFF00"/>
              </a:solidFill>
            </a:endParaRP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nl-NL" sz="17600" dirty="0">
                <a:solidFill>
                  <a:srgbClr val="FFFF00"/>
                </a:solidFill>
              </a:rPr>
              <a:t>léés </a:t>
            </a:r>
            <a:r>
              <a:rPr lang="nl-NL" sz="17600" dirty="0" err="1">
                <a:solidFill>
                  <a:srgbClr val="FFFF00"/>
                </a:solidFill>
              </a:rPr>
              <a:t>em</a:t>
            </a:r>
            <a:endParaRPr lang="nl-NL" sz="17600" dirty="0">
              <a:solidFill>
                <a:srgbClr val="FFFF00"/>
              </a:solidFill>
            </a:endParaRPr>
          </a:p>
          <a:p>
            <a:pPr lvl="3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nl-NL" sz="17600" dirty="0">
                <a:solidFill>
                  <a:srgbClr val="FFFF00"/>
                </a:solidFill>
              </a:rPr>
              <a:t>léér </a:t>
            </a:r>
            <a:r>
              <a:rPr lang="nl-NL" sz="17600" dirty="0" err="1">
                <a:solidFill>
                  <a:srgbClr val="FFFF00"/>
                </a:solidFill>
              </a:rPr>
              <a:t>em</a:t>
            </a:r>
            <a:endParaRPr lang="nl-NL" sz="17600" dirty="0">
              <a:solidFill>
                <a:srgbClr val="FFFF00"/>
              </a:solidFill>
            </a:endParaRPr>
          </a:p>
          <a:p>
            <a:pPr lvl="4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nl-NL" sz="17600" dirty="0">
                <a:solidFill>
                  <a:srgbClr val="FFFF00"/>
                </a:solidFill>
              </a:rPr>
              <a:t>lééf </a:t>
            </a:r>
            <a:r>
              <a:rPr lang="nl-NL" sz="17600" dirty="0" err="1">
                <a:solidFill>
                  <a:srgbClr val="FFFF00"/>
                </a:solidFill>
              </a:rPr>
              <a:t>em</a:t>
            </a:r>
            <a:endParaRPr lang="nl-NL" sz="17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2054" name="Picture 6" descr="Read It Know It Live It The Bible Digital Art by Chris Brannen">
            <a:extLst>
              <a:ext uri="{FF2B5EF4-FFF2-40B4-BE49-F238E27FC236}">
                <a16:creationId xmlns:a16="http://schemas.microsoft.com/office/drawing/2014/main" id="{A20B783E-1385-49F6-97B4-5CE66381E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520026"/>
            <a:ext cx="4248472" cy="53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35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F939-9ECF-446F-902C-2E00F209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2658"/>
            <a:ext cx="11449272" cy="458115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FFFF00"/>
                </a:solidFill>
              </a:rPr>
              <a:t>gééf </a:t>
            </a:r>
            <a:r>
              <a:rPr lang="nl-NL" sz="7200" dirty="0" err="1">
                <a:solidFill>
                  <a:srgbClr val="FFFF00"/>
                </a:solidFill>
              </a:rPr>
              <a:t>em</a:t>
            </a:r>
            <a:r>
              <a:rPr lang="nl-NL" sz="72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A6F5B-0EC7-4A33-ADEE-16223FC86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84"/>
            <a:ext cx="1087320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op tijd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muur één en muur twéé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kunnen niet wachten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Afbeelding 3" descr="Grote Waterpoort (Delfzijl) - Wikipedia">
            <a:extLst>
              <a:ext uri="{FF2B5EF4-FFF2-40B4-BE49-F238E27FC236}">
                <a16:creationId xmlns:a16="http://schemas.microsoft.com/office/drawing/2014/main" id="{D7DD4C56-B96D-40A8-87B6-651CF59553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836712"/>
            <a:ext cx="7028277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96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F939-9ECF-446F-902C-2E00F209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2658"/>
            <a:ext cx="11449272" cy="458115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FFFF00"/>
                </a:solidFill>
              </a:rPr>
              <a:t>léés </a:t>
            </a:r>
            <a:r>
              <a:rPr lang="nl-NL" sz="7200" dirty="0" err="1">
                <a:solidFill>
                  <a:srgbClr val="FFFF00"/>
                </a:solidFill>
              </a:rPr>
              <a:t>em</a:t>
            </a:r>
            <a:r>
              <a:rPr lang="nl-NL" sz="72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A6F5B-0EC7-4A33-ADEE-16223FC86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84"/>
            <a:ext cx="10873208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Heilige Schrift hooghouden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prijzen en finetunen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lezen, bidden, groeien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1026" name="Picture 2" descr="Excursie Synagoge Winterswijk - PCOB, christelijke ouderenorganisatie">
            <a:extLst>
              <a:ext uri="{FF2B5EF4-FFF2-40B4-BE49-F238E27FC236}">
                <a16:creationId xmlns:a16="http://schemas.microsoft.com/office/drawing/2014/main" id="{381DFA67-B26C-49BE-8BFE-5E6A767DA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39" y="1052735"/>
            <a:ext cx="5688633" cy="5688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F939-9ECF-446F-902C-2E00F209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2658"/>
            <a:ext cx="11449272" cy="458115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FFFF00"/>
                </a:solidFill>
              </a:rPr>
              <a:t>léér </a:t>
            </a:r>
            <a:r>
              <a:rPr lang="nl-NL" sz="7200" dirty="0" err="1">
                <a:solidFill>
                  <a:srgbClr val="FFFF00"/>
                </a:solidFill>
              </a:rPr>
              <a:t>em</a:t>
            </a:r>
            <a:r>
              <a:rPr lang="nl-NL" sz="72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A6F5B-0EC7-4A33-ADEE-16223FC86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84"/>
            <a:ext cx="10873208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Bijbellezing met Woordbediening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een hele ontwikkeling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vertel het nageslacht…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2052" name="Picture 4" descr="Nehemiah 8: Ezra Teaches the Law">
            <a:extLst>
              <a:ext uri="{FF2B5EF4-FFF2-40B4-BE49-F238E27FC236}">
                <a16:creationId xmlns:a16="http://schemas.microsoft.com/office/drawing/2014/main" id="{A92817F5-B209-4B98-88C1-093ABC01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672116"/>
            <a:ext cx="5087889" cy="6185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Lees, leef, geef De bijbel - Het Geheugen">
            <a:extLst>
              <a:ext uri="{FF2B5EF4-FFF2-40B4-BE49-F238E27FC236}">
                <a16:creationId xmlns:a16="http://schemas.microsoft.com/office/drawing/2014/main" id="{F722CE92-9EF0-465E-8038-2C2765E67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957"/>
          <a:stretch/>
        </p:blipFill>
        <p:spPr bwMode="auto">
          <a:xfrm>
            <a:off x="6672064" y="116632"/>
            <a:ext cx="5447928" cy="6624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B8F939-9ECF-446F-902C-2E00F209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2658"/>
            <a:ext cx="11449272" cy="458115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FFFF00"/>
                </a:solidFill>
              </a:rPr>
              <a:t>lééf </a:t>
            </a:r>
            <a:r>
              <a:rPr lang="nl-NL" sz="7200" dirty="0" err="1">
                <a:solidFill>
                  <a:srgbClr val="FFFF00"/>
                </a:solidFill>
              </a:rPr>
              <a:t>em</a:t>
            </a:r>
            <a:r>
              <a:rPr lang="nl-NL" sz="72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A6F5B-0EC7-4A33-ADEE-16223FC86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12776"/>
            <a:ext cx="10873208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schuldbelijdenis</a:t>
            </a: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&amp; genadeverkondiging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plezier dat God gééft</a:t>
            </a: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&amp; hééft</a:t>
            </a:r>
          </a:p>
          <a:p>
            <a:pPr marL="0" indent="0">
              <a:buNone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gedeelde vreugde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562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114</Words>
  <Application>Microsoft Office PowerPoint</Application>
  <PresentationFormat>Breedbeeld</PresentationFormat>
  <Paragraphs>55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Candara Light</vt:lpstr>
      <vt:lpstr>Times New Roman</vt:lpstr>
      <vt:lpstr>Wingdings</vt:lpstr>
      <vt:lpstr>Office Theme</vt:lpstr>
      <vt:lpstr>blij met de Bijbel</vt:lpstr>
      <vt:lpstr>blij met de Bijbel </vt:lpstr>
      <vt:lpstr>gééf em!</vt:lpstr>
      <vt:lpstr>léés em!</vt:lpstr>
      <vt:lpstr>léér em!</vt:lpstr>
      <vt:lpstr>lééf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bidden voor de gemeente</dc:title>
  <dc:creator>Marten de Vries</dc:creator>
  <cp:lastModifiedBy>Marten de Vries</cp:lastModifiedBy>
  <cp:revision>13</cp:revision>
  <dcterms:created xsi:type="dcterms:W3CDTF">2019-05-11T18:00:51Z</dcterms:created>
  <dcterms:modified xsi:type="dcterms:W3CDTF">2020-11-14T09:08:08Z</dcterms:modified>
</cp:coreProperties>
</file>