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5" r:id="rId5"/>
    <p:sldId id="315" r:id="rId6"/>
    <p:sldId id="314" r:id="rId7"/>
    <p:sldId id="316" r:id="rId8"/>
    <p:sldId id="318" r:id="rId9"/>
    <p:sldId id="317" r:id="rId10"/>
  </p:sldIdLst>
  <p:sldSz cx="9144000" cy="6858000" type="screen4x3"/>
  <p:notesSz cx="6858000" cy="9144000"/>
  <p:custDataLst>
    <p:tags r:id="rId13"/>
  </p:custDataLst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FE2F87-4732-499A-B0CD-0651BF56608D}" v="7" dt="2019-11-15T16:57:34.4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29" autoAdjust="0"/>
  </p:normalViewPr>
  <p:slideViewPr>
    <p:cSldViewPr showGuides="1">
      <p:cViewPr varScale="1">
        <p:scale>
          <a:sx n="135" d="100"/>
          <a:sy n="135" d="100"/>
        </p:scale>
        <p:origin x="390" y="126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A7E04FE1-D115-48E0-9987-FBEDDAC377FE}" type="datetime1">
              <a:rPr lang="nl-NL" smtClean="0"/>
              <a:t>15-11-2019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nl-NL" smtClean="0"/>
              <a:pPr algn="r"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4036ED8C-C32A-42A9-8F2D-FCFA3F3FF542}" type="datetime1">
              <a:rPr lang="nl-NL" smtClean="0"/>
              <a:pPr/>
              <a:t>15-11-2019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9250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Klikken om de ondertitelstijl van het model te bewerken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397FCB-EAD7-4E01-A24C-81980316FDE6}" type="datetime1">
              <a:rPr lang="nl-NL" noProof="0" smtClean="0"/>
              <a:pPr/>
              <a:t>15-11-2019</a:t>
            </a:fld>
            <a:endParaRPr lang="nl-NL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2108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1DFC32-EAF3-4FEE-B58A-C5CE79901296}" type="datetime1">
              <a:rPr lang="nl-NL" smtClean="0"/>
              <a:pPr/>
              <a:t>15-11-2019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94198B-7604-4823-A2B2-E00C4DAAF232}" type="datetime1">
              <a:rPr lang="nl-NL" smtClean="0"/>
              <a:pPr/>
              <a:t>15-11-2019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4919" y="2514600"/>
            <a:ext cx="6520997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99119" y="5410203"/>
            <a:ext cx="6517197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6EF1C8-B324-4DE1-9001-A012F185C502}" type="datetime1">
              <a:rPr lang="nl-NL" smtClean="0"/>
              <a:pPr/>
              <a:t>15-11-2019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128881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73105" y="1905001"/>
            <a:ext cx="3315563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446F9E0-3E6B-4ABE-B91D-461D88959A2B}" type="datetime1">
              <a:rPr lang="nl-NL" smtClean="0"/>
              <a:pPr/>
              <a:t>15-11-2019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29C2732-C85D-4EA1-BF45-A6DED9FA3C67}" type="datetime1">
              <a:rPr lang="nl-NL" smtClean="0"/>
              <a:pPr/>
              <a:t>15-11-2019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D2D1A15-5AEC-41D7-A941-22B17E415009}" type="datetime1">
              <a:rPr lang="nl-NL" smtClean="0"/>
              <a:pPr/>
              <a:t>15-11-2019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D4B0DC-6099-4551-903D-D0E38B91A69A}" type="datetime1">
              <a:rPr lang="nl-NL" smtClean="0"/>
              <a:pPr/>
              <a:t>15-11-2019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9119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7C09E3-03FC-4276-95A2-80103FC6B84A}" type="datetime1">
              <a:rPr lang="nl-NL" smtClean="0"/>
              <a:pPr/>
              <a:t>15-11-2019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9119" y="4648200"/>
            <a:ext cx="268674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nl-NL" noProof="0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398FEDA-6EC5-44EE-8A0B-4C469F5148E7}" type="datetime1">
              <a:rPr lang="nl-NL" smtClean="0"/>
              <a:pPr/>
              <a:t>15-11-2019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nl-NL" noProof="0" smtClean="0"/>
              <a:pPr rtl="0"/>
              <a:t>‹nr.›</a:t>
            </a:fld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142109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 dirty="0"/>
              <a:t>Klik om de tekststijlen van het model te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171425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123DD-619C-42F0-9368-093A6C48B9EC}" type="datetime1">
              <a:rPr lang="nl-NL" smtClean="0"/>
              <a:pPr/>
              <a:t>15-11-2019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35496" y="116632"/>
            <a:ext cx="9001000" cy="1728192"/>
          </a:xfrm>
        </p:spPr>
        <p:txBody>
          <a:bodyPr rtlCol="0">
            <a:normAutofit/>
          </a:bodyPr>
          <a:lstStyle/>
          <a:p>
            <a:pPr algn="ctr" rtl="0"/>
            <a:r>
              <a:rPr lang="nl-NL" sz="7200" dirty="0">
                <a:solidFill>
                  <a:srgbClr val="FFFF00"/>
                </a:solidFill>
              </a:rPr>
              <a:t>een vaste burcht</a:t>
            </a:r>
          </a:p>
        </p:txBody>
      </p:sp>
      <p:sp>
        <p:nvSpPr>
          <p:cNvPr id="4" name="Subtitel 3"/>
          <p:cNvSpPr>
            <a:spLocks noGrp="1"/>
          </p:cNvSpPr>
          <p:nvPr>
            <p:ph type="subTitle" idx="1"/>
          </p:nvPr>
        </p:nvSpPr>
        <p:spPr>
          <a:xfrm>
            <a:off x="107504" y="2852936"/>
            <a:ext cx="8784976" cy="2016224"/>
          </a:xfrm>
        </p:spPr>
        <p:txBody>
          <a:bodyPr rtlCol="0">
            <a:normAutofit/>
          </a:bodyPr>
          <a:lstStyle/>
          <a:p>
            <a:pPr rtl="0"/>
            <a:r>
              <a:rPr lang="nl-NL" sz="2800" dirty="0"/>
              <a:t>Preek over </a:t>
            </a:r>
            <a:r>
              <a:rPr lang="nl-NL" sz="3600" b="1" u="sng" dirty="0"/>
              <a:t>psalm 46</a:t>
            </a:r>
            <a:endParaRPr lang="nl-NL" sz="2800" b="1" u="sng" dirty="0"/>
          </a:p>
          <a:p>
            <a:pPr rtl="0"/>
            <a:endParaRPr lang="nl-NL" sz="2800" dirty="0"/>
          </a:p>
          <a:p>
            <a:pPr rtl="0"/>
            <a:r>
              <a:rPr lang="nl-NL" sz="2800" i="1" dirty="0"/>
              <a:t>	Ter gelegenheid van de viering</a:t>
            </a:r>
          </a:p>
          <a:p>
            <a:pPr rtl="0"/>
            <a:r>
              <a:rPr lang="nl-NL" sz="2800" i="1" dirty="0"/>
              <a:t>	van het </a:t>
            </a:r>
            <a:r>
              <a:rPr lang="nl-NL" sz="2800" i="1" u="sng" dirty="0"/>
              <a:t>heilig </a:t>
            </a:r>
            <a:r>
              <a:rPr lang="nl-NL" sz="3600" b="1" i="1" u="sng" dirty="0"/>
              <a:t>avondmaal</a:t>
            </a:r>
            <a:endParaRPr lang="nl-NL" sz="2800" b="1" i="1" u="sng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291D1FAC-67EA-4712-8690-6A7008A1FB56}"/>
              </a:ext>
            </a:extLst>
          </p:cNvPr>
          <p:cNvSpPr/>
          <p:nvPr/>
        </p:nvSpPr>
        <p:spPr>
          <a:xfrm>
            <a:off x="35496" y="5108991"/>
            <a:ext cx="65527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sz="2800" dirty="0"/>
              <a:t>Bedum, 17 november 2019</a:t>
            </a:r>
          </a:p>
          <a:p>
            <a:endParaRPr lang="nl-NL" sz="2800" dirty="0"/>
          </a:p>
          <a:p>
            <a:pPr algn="r"/>
            <a:r>
              <a:rPr lang="nl-NL" sz="2800" dirty="0"/>
              <a:t>ds. Marten de Vries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CA170E3-EE6F-4662-97DE-B4395172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109" y="381000"/>
            <a:ext cx="6859787" cy="671736"/>
          </a:xfrm>
        </p:spPr>
        <p:txBody>
          <a:bodyPr>
            <a:noAutofit/>
          </a:bodyPr>
          <a:lstStyle/>
          <a:p>
            <a:pPr algn="ctr"/>
            <a:r>
              <a:rPr lang="nl-NL" sz="4400" dirty="0">
                <a:solidFill>
                  <a:srgbClr val="FFFF00"/>
                </a:solidFill>
              </a:rPr>
              <a:t>een vaste burcht</a:t>
            </a:r>
          </a:p>
        </p:txBody>
      </p:sp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C79CC6AA-FF33-4D58-9ECF-9E86F6865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04999"/>
            <a:ext cx="6852578" cy="4114801"/>
          </a:xfrm>
        </p:spPr>
        <p:txBody>
          <a:bodyPr>
            <a:normAutofit/>
          </a:bodyPr>
          <a:lstStyle/>
          <a:p>
            <a:r>
              <a:rPr lang="nl-NL" sz="3200" dirty="0"/>
              <a:t>psalm voor toen (1)</a:t>
            </a:r>
          </a:p>
          <a:p>
            <a:r>
              <a:rPr lang="nl-NL" sz="3200" dirty="0"/>
              <a:t>psalm voor toen (2)</a:t>
            </a:r>
          </a:p>
          <a:p>
            <a:r>
              <a:rPr lang="nl-NL" sz="3200" dirty="0"/>
              <a:t>psalm voor nu</a:t>
            </a:r>
          </a:p>
          <a:p>
            <a:r>
              <a:rPr lang="nl-NL" sz="3200" dirty="0"/>
              <a:t>jonge vrouwen en sela</a:t>
            </a:r>
          </a:p>
          <a:p>
            <a:endParaRPr lang="nl-NL" sz="3200" dirty="0"/>
          </a:p>
        </p:txBody>
      </p:sp>
      <p:pic>
        <p:nvPicPr>
          <p:cNvPr id="5122" name="Picture 2" descr="Afbeeldingsresultaat voor ein feste burg ist unser gott&quot;">
            <a:extLst>
              <a:ext uri="{FF2B5EF4-FFF2-40B4-BE49-F238E27FC236}">
                <a16:creationId xmlns:a16="http://schemas.microsoft.com/office/drawing/2014/main" id="{29FF1527-ACC9-41CB-908C-E0C910CD5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95055"/>
            <a:ext cx="4029447" cy="40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42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fbeeldingsresultaat voor psalm 46&quot;">
            <a:extLst>
              <a:ext uri="{FF2B5EF4-FFF2-40B4-BE49-F238E27FC236}">
                <a16:creationId xmlns:a16="http://schemas.microsoft.com/office/drawing/2014/main" id="{7B058C13-57B5-4778-9322-8E1EF13AA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348" y="2996952"/>
            <a:ext cx="5175651" cy="369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6520997" cy="3384376"/>
          </a:xfrm>
        </p:spPr>
        <p:txBody>
          <a:bodyPr rtlCol="0">
            <a:normAutofit/>
          </a:bodyPr>
          <a:lstStyle/>
          <a:p>
            <a:pPr lvl="0"/>
            <a:r>
              <a:rPr lang="nl-NL" sz="3600" b="1" dirty="0">
                <a:solidFill>
                  <a:srgbClr val="FFFF00"/>
                </a:solidFill>
              </a:rPr>
              <a:t>bulderende zee</a:t>
            </a:r>
            <a:br>
              <a:rPr lang="nl-NL" sz="3600" b="1" dirty="0">
                <a:solidFill>
                  <a:srgbClr val="FFFF00"/>
                </a:solidFill>
              </a:rPr>
            </a:br>
            <a:br>
              <a:rPr lang="nl-NL" sz="3600" dirty="0">
                <a:solidFill>
                  <a:srgbClr val="FFFF00"/>
                </a:solidFill>
              </a:rPr>
            </a:br>
            <a:r>
              <a:rPr lang="nl-NL" sz="3600" b="1" dirty="0">
                <a:solidFill>
                  <a:srgbClr val="FFFF00"/>
                </a:solidFill>
              </a:rPr>
              <a:t>kabbelende beek</a:t>
            </a:r>
            <a:br>
              <a:rPr lang="nl-NL" sz="3600" b="1" dirty="0">
                <a:solidFill>
                  <a:srgbClr val="FFFF00"/>
                </a:solidFill>
              </a:rPr>
            </a:br>
            <a:br>
              <a:rPr lang="nl-NL" sz="3600" dirty="0">
                <a:solidFill>
                  <a:srgbClr val="FFFF00"/>
                </a:solidFill>
              </a:rPr>
            </a:br>
            <a:r>
              <a:rPr lang="nl-NL" sz="3600" b="1" dirty="0">
                <a:solidFill>
                  <a:srgbClr val="FFFF00"/>
                </a:solidFill>
              </a:rPr>
              <a:t>ijzeren staf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5497" y="731167"/>
            <a:ext cx="9108504" cy="1185665"/>
          </a:xfrm>
        </p:spPr>
        <p:txBody>
          <a:bodyPr rtlCol="0">
            <a:normAutofit/>
          </a:bodyPr>
          <a:lstStyle/>
          <a:p>
            <a:pPr algn="ctr"/>
            <a:r>
              <a:rPr lang="nl-NL" sz="4800" b="1" dirty="0">
                <a:solidFill>
                  <a:schemeClr val="tx1">
                    <a:lumMod val="85000"/>
                  </a:schemeClr>
                </a:solidFill>
              </a:rPr>
              <a:t>een vaste burcht</a:t>
            </a:r>
          </a:p>
        </p:txBody>
      </p:sp>
    </p:spTree>
    <p:extLst>
      <p:ext uri="{BB962C8B-B14F-4D97-AF65-F5344CB8AC3E}">
        <p14:creationId xmlns:p14="http://schemas.microsoft.com/office/powerpoint/2010/main" val="2478160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Afbeeldingsresultaat voor albania earthquake september 2019&quot;">
            <a:extLst>
              <a:ext uri="{FF2B5EF4-FFF2-40B4-BE49-F238E27FC236}">
                <a16:creationId xmlns:a16="http://schemas.microsoft.com/office/drawing/2014/main" id="{8BB4D002-1AB8-40CA-BCCF-B5D170D00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83"/>
          <a:stretch/>
        </p:blipFill>
        <p:spPr bwMode="auto">
          <a:xfrm>
            <a:off x="0" y="10666"/>
            <a:ext cx="2808312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albania termet september 2019&quot;">
            <a:extLst>
              <a:ext uri="{FF2B5EF4-FFF2-40B4-BE49-F238E27FC236}">
                <a16:creationId xmlns:a16="http://schemas.microsoft.com/office/drawing/2014/main" id="{B14A7C3E-E44D-4A4E-924D-3D99C305F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856" y="1268760"/>
            <a:ext cx="4684648" cy="299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6EFBEA7-D98F-40DE-91F7-CC9E0774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109" y="597024"/>
            <a:ext cx="6859787" cy="599728"/>
          </a:xfrm>
        </p:spPr>
        <p:txBody>
          <a:bodyPr>
            <a:noAutofit/>
          </a:bodyPr>
          <a:lstStyle/>
          <a:p>
            <a:pPr algn="ctr"/>
            <a:r>
              <a:rPr lang="nl-NL" sz="4000" dirty="0">
                <a:solidFill>
                  <a:srgbClr val="FFFF00"/>
                </a:solidFill>
              </a:rPr>
              <a:t>bulderende zee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463E24-9880-4177-8D64-E58B2F06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8" y="4077072"/>
            <a:ext cx="6852578" cy="2736304"/>
          </a:xfrm>
        </p:spPr>
        <p:txBody>
          <a:bodyPr>
            <a:normAutofit/>
          </a:bodyPr>
          <a:lstStyle/>
          <a:p>
            <a:r>
              <a:rPr lang="nl-NL" sz="3200" dirty="0"/>
              <a:t>je dacht dat het vast stond…</a:t>
            </a:r>
          </a:p>
          <a:p>
            <a:r>
              <a:rPr lang="nl-NL" sz="3200" dirty="0"/>
              <a:t>de grond soort van vloeibaar</a:t>
            </a:r>
          </a:p>
          <a:p>
            <a:r>
              <a:rPr lang="nl-NL" sz="3200" dirty="0"/>
              <a:t>de wereld in beroering</a:t>
            </a:r>
          </a:p>
          <a:p>
            <a:r>
              <a:rPr lang="nl-NL" sz="3200" dirty="0"/>
              <a:t>een rol in Gods drama</a:t>
            </a:r>
          </a:p>
          <a:p>
            <a:endParaRPr lang="nl-NL" sz="3200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59050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ezechiel 47 water&quot;">
            <a:extLst>
              <a:ext uri="{FF2B5EF4-FFF2-40B4-BE49-F238E27FC236}">
                <a16:creationId xmlns:a16="http://schemas.microsoft.com/office/drawing/2014/main" id="{162D18F7-F58F-4678-BD5B-0C23A47B8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697" y="3717032"/>
            <a:ext cx="6281936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6EFBEA7-D98F-40DE-91F7-CC9E0774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109" y="404664"/>
            <a:ext cx="6859787" cy="864096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00"/>
                </a:solidFill>
              </a:rPr>
              <a:t>kabbelende beek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463E24-9880-4177-8D64-E58B2F06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2107" y="1628800"/>
            <a:ext cx="6852578" cy="4114801"/>
          </a:xfrm>
        </p:spPr>
        <p:txBody>
          <a:bodyPr>
            <a:normAutofit/>
          </a:bodyPr>
          <a:lstStyle/>
          <a:p>
            <a:r>
              <a:rPr lang="nl-NL" sz="3200" dirty="0"/>
              <a:t>‘de godsstad hier beneden’</a:t>
            </a:r>
          </a:p>
          <a:p>
            <a:r>
              <a:rPr lang="nl-NL" sz="3200" dirty="0"/>
              <a:t>‘stromen van levend water’</a:t>
            </a:r>
          </a:p>
          <a:p>
            <a:r>
              <a:rPr lang="nl-NL" sz="3200" dirty="0"/>
              <a:t>Jezus stralend middelpunt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0850782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fbeeldingsresultaat voor psalm 2&quot;">
            <a:extLst>
              <a:ext uri="{FF2B5EF4-FFF2-40B4-BE49-F238E27FC236}">
                <a16:creationId xmlns:a16="http://schemas.microsoft.com/office/drawing/2014/main" id="{9F39018F-F295-4A8C-B4DC-8E316034A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1" r="6190"/>
          <a:stretch/>
        </p:blipFill>
        <p:spPr bwMode="auto">
          <a:xfrm>
            <a:off x="5013241" y="3151313"/>
            <a:ext cx="4095263" cy="36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D6EFBEA7-D98F-40DE-91F7-CC9E07746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109" y="620688"/>
            <a:ext cx="6859787" cy="648072"/>
          </a:xfrm>
        </p:spPr>
        <p:txBody>
          <a:bodyPr>
            <a:normAutofit/>
          </a:bodyPr>
          <a:lstStyle/>
          <a:p>
            <a:pPr algn="ctr"/>
            <a:r>
              <a:rPr lang="nl-NL" sz="4000" dirty="0">
                <a:solidFill>
                  <a:srgbClr val="FFFF00"/>
                </a:solidFill>
              </a:rPr>
              <a:t>ijzeren staf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463E24-9880-4177-8D64-E58B2F06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742" y="1628800"/>
            <a:ext cx="5556434" cy="4114801"/>
          </a:xfrm>
        </p:spPr>
        <p:txBody>
          <a:bodyPr>
            <a:normAutofit/>
          </a:bodyPr>
          <a:lstStyle/>
          <a:p>
            <a:r>
              <a:rPr lang="nl-NL" sz="3200" dirty="0"/>
              <a:t>Jeruzalem met rivier</a:t>
            </a:r>
          </a:p>
          <a:p>
            <a:r>
              <a:rPr lang="nl-NL" sz="3200" dirty="0"/>
              <a:t>AK-47 en jeeps</a:t>
            </a:r>
          </a:p>
          <a:p>
            <a:r>
              <a:rPr lang="nl-NL" sz="3200" dirty="0"/>
              <a:t>“</a:t>
            </a:r>
            <a:r>
              <a:rPr lang="nl-NL" sz="3200" dirty="0" err="1"/>
              <a:t>kaais</a:t>
            </a:r>
            <a:r>
              <a:rPr lang="nl-NL" sz="3200" dirty="0"/>
              <a:t> veur </a:t>
            </a:r>
            <a:r>
              <a:rPr lang="nl-NL" sz="3200" dirty="0" err="1"/>
              <a:t>mien</a:t>
            </a:r>
            <a:r>
              <a:rPr lang="nl-NL" sz="3200" dirty="0"/>
              <a:t> </a:t>
            </a:r>
            <a:r>
              <a:rPr lang="nl-NL" sz="3200" dirty="0" err="1"/>
              <a:t>Zeun</a:t>
            </a:r>
            <a:r>
              <a:rPr lang="nl-NL" sz="3200" dirty="0"/>
              <a:t>”</a:t>
            </a: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171919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e blauwe tunnel (16x9)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07_TF02895261_TF02895261" id="{0B855642-7EAE-4A4A-9145-AB5D7B071D58}" vid="{77C4AD61-F75F-44AE-887F-9787EDA8FFAA}"/>
    </a:ext>
  </a:extLst>
</a:theme>
</file>

<file path=ppt/theme/theme2.xml><?xml version="1.0" encoding="utf-8"?>
<a:theme xmlns:a="http://schemas.openxmlformats.org/drawingml/2006/main" name="Office-thema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Zakelijke presentatie met digitale blauwe tunnel (breedbeeld)</Template>
  <TotalTime>0</TotalTime>
  <Words>119</Words>
  <Application>Microsoft Office PowerPoint</Application>
  <PresentationFormat>Diavoorstelling (4:3)</PresentationFormat>
  <Paragraphs>30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9" baseType="lpstr">
      <vt:lpstr>Arial</vt:lpstr>
      <vt:lpstr>Corbel</vt:lpstr>
      <vt:lpstr>Digitale blauwe tunnel (16x9)</vt:lpstr>
      <vt:lpstr>een vaste burcht</vt:lpstr>
      <vt:lpstr>een vaste burcht</vt:lpstr>
      <vt:lpstr>bulderende zee  kabbelende beek  ijzeren staf </vt:lpstr>
      <vt:lpstr>bulderende zee</vt:lpstr>
      <vt:lpstr>kabbelende beek</vt:lpstr>
      <vt:lpstr>ijzeren staf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2019-11-15T16:53:35Z</dcterms:created>
  <dcterms:modified xsi:type="dcterms:W3CDTF">2019-11-16T20:12:18Z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