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0" r:id="rId3"/>
    <p:sldId id="281" r:id="rId4"/>
    <p:sldId id="277" r:id="rId5"/>
    <p:sldId id="28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A"/>
    <a:srgbClr val="FE1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89988-2FD7-4BC4-AC4D-AB8EE1B3F58A}" v="588" dt="2020-06-27T18:32:19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9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alm 56:9 | Bijbel, Gebed">
            <a:extLst>
              <a:ext uri="{FF2B5EF4-FFF2-40B4-BE49-F238E27FC236}">
                <a16:creationId xmlns:a16="http://schemas.microsoft.com/office/drawing/2014/main" id="{A614C61D-6AA1-45A7-AE20-3AD0B93A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3703"/>
            <a:ext cx="5769900" cy="59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3F79C23A-892B-4283-80F9-A3D1A61C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62" y="1052736"/>
            <a:ext cx="5521222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8000" dirty="0">
                <a:solidFill>
                  <a:srgbClr val="FFFF00"/>
                </a:solidFill>
                <a:highlight>
                  <a:srgbClr val="FF0000"/>
                </a:highlight>
              </a:rPr>
              <a:t> David in Gat</a:t>
            </a:r>
          </a:p>
        </p:txBody>
      </p:sp>
      <p:sp>
        <p:nvSpPr>
          <p:cNvPr id="14" name="Ondertitel 13">
            <a:extLst>
              <a:ext uri="{FF2B5EF4-FFF2-40B4-BE49-F238E27FC236}">
                <a16:creationId xmlns:a16="http://schemas.microsoft.com/office/drawing/2014/main" id="{576B8258-658E-4400-8368-BDECBBD2E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3242840"/>
            <a:ext cx="6048672" cy="9782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nl-NL" sz="6000" dirty="0">
                <a:solidFill>
                  <a:srgbClr val="FF0000"/>
                </a:solidFill>
                <a:highlight>
                  <a:srgbClr val="FFFF00"/>
                </a:highlight>
              </a:rPr>
              <a:t>preek over Psalm 56</a:t>
            </a:r>
          </a:p>
          <a:p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E31359E-559E-425D-A6BC-54CCDBDD5EB1}"/>
              </a:ext>
            </a:extLst>
          </p:cNvPr>
          <p:cNvSpPr/>
          <p:nvPr/>
        </p:nvSpPr>
        <p:spPr>
          <a:xfrm>
            <a:off x="623392" y="5725705"/>
            <a:ext cx="1130525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200" dirty="0"/>
              <a:t>Martyriakerk Bedum, 28 juni 2020; 09:30</a:t>
            </a:r>
          </a:p>
          <a:p>
            <a:pPr algn="r"/>
            <a:r>
              <a:rPr lang="nl-NL" sz="2800" dirty="0"/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8621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27BD032-4966-4323-A73B-02E459C4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  <a:t>DAVID IN GAT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81F79A-9FF1-49FB-837D-F849CA0E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453" y="2636912"/>
            <a:ext cx="4824536" cy="1872208"/>
          </a:xfrm>
          <a:solidFill>
            <a:srgbClr val="B3011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700" dirty="0">
                <a:solidFill>
                  <a:schemeClr val="bg1"/>
                </a:solidFill>
              </a:rPr>
              <a:t>let op David</a:t>
            </a:r>
          </a:p>
          <a:p>
            <a:pPr marL="0" indent="0">
              <a:buNone/>
            </a:pPr>
            <a:r>
              <a:rPr lang="nl-NL" sz="4700" dirty="0">
                <a:solidFill>
                  <a:schemeClr val="bg1"/>
                </a:solidFill>
              </a:rPr>
              <a:t>let beter op Jezus</a:t>
            </a:r>
            <a:endParaRPr lang="nl-NL" sz="7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2" name="Picture 4" descr="Christian e-card with Luke 22:44 (nkjv)">
            <a:extLst>
              <a:ext uri="{FF2B5EF4-FFF2-40B4-BE49-F238E27FC236}">
                <a16:creationId xmlns:a16="http://schemas.microsoft.com/office/drawing/2014/main" id="{83E8C102-02C7-4DD6-B98B-D888DB3C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76799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od Collects Our Tears – Kathryne Leach">
            <a:extLst>
              <a:ext uri="{FF2B5EF4-FFF2-40B4-BE49-F238E27FC236}">
                <a16:creationId xmlns:a16="http://schemas.microsoft.com/office/drawing/2014/main" id="{E3F3C951-1BB4-43DF-9988-686887C53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17077" b="9687"/>
          <a:stretch/>
        </p:blipFill>
        <p:spPr bwMode="auto">
          <a:xfrm>
            <a:off x="7104112" y="1484784"/>
            <a:ext cx="5014452" cy="489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27BD032-4966-4323-A73B-02E459C4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sz="5400" dirty="0">
                <a:solidFill>
                  <a:srgbClr val="FFFF00"/>
                </a:solidFill>
                <a:highlight>
                  <a:srgbClr val="B3011A"/>
                </a:highlight>
              </a:rPr>
              <a:t>DAVID IN GAT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81F79A-9FF1-49FB-837D-F849CA0E8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60848"/>
            <a:ext cx="80066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FE1234"/>
                </a:highlight>
              </a:rPr>
              <a:t>David</a:t>
            </a: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B3011A"/>
                </a:highlight>
              </a:rPr>
              <a:t> ziet het helemaal vóór zich</a:t>
            </a:r>
          </a:p>
          <a:p>
            <a:pPr marL="0" indent="0">
              <a:buNone/>
            </a:pPr>
            <a:endParaRPr lang="nl-NL" sz="4000" dirty="0">
              <a:solidFill>
                <a:schemeClr val="bg1">
                  <a:lumMod val="95000"/>
                </a:schemeClr>
              </a:solidFill>
              <a:highlight>
                <a:srgbClr val="B3011A"/>
              </a:highlight>
            </a:endParaRPr>
          </a:p>
          <a:p>
            <a:pPr marL="0" indent="0">
              <a:buNone/>
            </a:pP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B3011A"/>
                </a:highlight>
              </a:rPr>
              <a:t>Ik denk aan wat </a:t>
            </a:r>
            <a:r>
              <a:rPr lang="nl-NL" sz="4000" dirty="0">
                <a:solidFill>
                  <a:srgbClr val="B3011A"/>
                </a:solidFill>
                <a:highlight>
                  <a:srgbClr val="00FF00"/>
                </a:highlight>
              </a:rPr>
              <a:t>Jezus </a:t>
            </a: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B3011A"/>
                </a:highlight>
              </a:rPr>
              <a:t> gedaan heeft</a:t>
            </a:r>
          </a:p>
          <a:p>
            <a:pPr marL="0" indent="0">
              <a:buNone/>
            </a:pPr>
            <a:endParaRPr lang="nl-NL" sz="3200" dirty="0">
              <a:solidFill>
                <a:schemeClr val="bg1">
                  <a:lumMod val="95000"/>
                </a:schemeClr>
              </a:solidFill>
              <a:highlight>
                <a:srgbClr val="B3011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58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1AD0A48-1AEC-466A-957C-AC7EC3E82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13561" r="6806"/>
          <a:stretch/>
        </p:blipFill>
        <p:spPr bwMode="auto">
          <a:xfrm>
            <a:off x="6744072" y="1009103"/>
            <a:ext cx="5347343" cy="5804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F60618-700D-4A06-8ADF-0C2201E8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36104"/>
          </a:xfrm>
        </p:spPr>
        <p:txBody>
          <a:bodyPr>
            <a:noAutofit/>
          </a:bodyPr>
          <a:lstStyle/>
          <a:p>
            <a:br>
              <a:rPr lang="nl-NL" sz="5400" b="1" dirty="0">
                <a:solidFill>
                  <a:srgbClr val="B3011A"/>
                </a:solidFill>
                <a:highlight>
                  <a:srgbClr val="FFFF00"/>
                </a:highlight>
              </a:rPr>
            </a:br>
            <a:r>
              <a:rPr lang="nl-NL" sz="5400" dirty="0">
                <a:solidFill>
                  <a:srgbClr val="B3011A"/>
                </a:solidFill>
                <a:highlight>
                  <a:srgbClr val="FFFF00"/>
                </a:highlight>
              </a:rPr>
              <a:t>David ziet het helemaal vóór zich</a:t>
            </a:r>
            <a:br>
              <a:rPr lang="nl-NL" sz="5400" dirty="0">
                <a:solidFill>
                  <a:srgbClr val="B3011A"/>
                </a:solidFill>
                <a:highlight>
                  <a:srgbClr val="FFFF00"/>
                </a:highlight>
              </a:rPr>
            </a:br>
            <a:endParaRPr lang="nl-NL" sz="5400" dirty="0">
              <a:solidFill>
                <a:srgbClr val="B3011A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08783-2FFD-4716-B92F-9571844A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96752"/>
            <a:ext cx="6624736" cy="5400600"/>
          </a:xfrm>
          <a:solidFill>
            <a:srgbClr val="B3011A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1 gebeurtenis, 2 psalmen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naar de Filistijnen!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voor geen rooie cent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heeft verloren z’n beste vriend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niet ‘dééd -’ maar ‘léék alsof’</a:t>
            </a:r>
          </a:p>
          <a:p>
            <a:pPr marL="0" indent="0">
              <a:buNone/>
            </a:pPr>
            <a:r>
              <a:rPr lang="nl-NL" sz="3500" dirty="0" err="1">
                <a:solidFill>
                  <a:schemeClr val="bg1"/>
                </a:solidFill>
              </a:rPr>
              <a:t>nervous</a:t>
            </a:r>
            <a:r>
              <a:rPr lang="nl-NL" sz="3500" dirty="0">
                <a:solidFill>
                  <a:schemeClr val="bg1"/>
                </a:solidFill>
              </a:rPr>
              <a:t> breakdown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aan gekken geen gebrek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wil dood, depressief, ziek op bed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geen zelfvertroúwen maar zelfóvergave</a:t>
            </a: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Woord en </a:t>
            </a:r>
            <a:r>
              <a:rPr lang="nl-NL" sz="3500" dirty="0" err="1">
                <a:solidFill>
                  <a:schemeClr val="bg1"/>
                </a:solidFill>
              </a:rPr>
              <a:t>ant-woord</a:t>
            </a:r>
            <a:endParaRPr lang="nl-NL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toekomst naar voren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ing Christ in the Psalms – Gospel Community Church">
            <a:extLst>
              <a:ext uri="{FF2B5EF4-FFF2-40B4-BE49-F238E27FC236}">
                <a16:creationId xmlns:a16="http://schemas.microsoft.com/office/drawing/2014/main" id="{2CE3D991-0E6D-49B0-85AC-6A7D0C4A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6" y="2564904"/>
            <a:ext cx="8626083" cy="3993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F60618-700D-4A06-8ADF-0C2201E8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>
            <a:noAutofit/>
          </a:bodyPr>
          <a:lstStyle/>
          <a:p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r>
              <a:rPr lang="nl-NL" sz="5400" dirty="0">
                <a:solidFill>
                  <a:srgbClr val="B3011A"/>
                </a:solidFill>
                <a:highlight>
                  <a:srgbClr val="FFFF00"/>
                </a:highlight>
              </a:rPr>
              <a:t>Ik denk aan wat Jezus  gedaan heeft</a:t>
            </a:r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endParaRPr lang="nl-NL" sz="5400" dirty="0">
              <a:solidFill>
                <a:srgbClr val="FE1234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08783-2FFD-4716-B92F-9571844A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4968552" cy="4824536"/>
          </a:xfrm>
          <a:solidFill>
            <a:srgbClr val="B3011A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om Jezus’ wil voor jou</a:t>
            </a:r>
          </a:p>
          <a:p>
            <a:pPr marL="0" indent="0">
              <a:buNone/>
            </a:pPr>
            <a:endParaRPr lang="nl-NL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in het kwadraat</a:t>
            </a:r>
          </a:p>
          <a:p>
            <a:pPr marL="0" indent="0">
              <a:buNone/>
            </a:pPr>
            <a:endParaRPr lang="nl-NL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meevoelen met jou</a:t>
            </a:r>
          </a:p>
          <a:p>
            <a:pPr marL="0" indent="0">
              <a:buNone/>
            </a:pPr>
            <a:endParaRPr lang="nl-NL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in uw kruik</a:t>
            </a:r>
          </a:p>
          <a:p>
            <a:pPr marL="0" indent="0">
              <a:buNone/>
            </a:pPr>
            <a:endParaRPr lang="nl-NL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500" dirty="0">
                <a:solidFill>
                  <a:schemeClr val="bg1"/>
                </a:solidFill>
              </a:rPr>
              <a:t>wie niet sterk is, mag bidden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137</Words>
  <Application>Microsoft Office PowerPoint</Application>
  <PresentationFormat>Breedbeeld</PresentationFormat>
  <Paragraphs>37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1_Kantoorthema</vt:lpstr>
      <vt:lpstr> David in Gat</vt:lpstr>
      <vt:lpstr>DAVID IN GAT</vt:lpstr>
      <vt:lpstr>DAVID IN GAT</vt:lpstr>
      <vt:lpstr> David ziet het helemaal vóór zich </vt:lpstr>
      <vt:lpstr> Ik denk aan wat Jezus  gedaan heeft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40</cp:revision>
  <dcterms:created xsi:type="dcterms:W3CDTF">2016-02-04T09:35:55Z</dcterms:created>
  <dcterms:modified xsi:type="dcterms:W3CDTF">2020-06-27T18:33:44Z</dcterms:modified>
</cp:coreProperties>
</file>