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9" r:id="rId4"/>
    <p:sldId id="264" r:id="rId5"/>
    <p:sldId id="302" r:id="rId6"/>
    <p:sldId id="301" r:id="rId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2" autoAdjust="0"/>
    <p:restoredTop sz="94660"/>
  </p:normalViewPr>
  <p:slideViewPr>
    <p:cSldViewPr>
      <p:cViewPr varScale="1">
        <p:scale>
          <a:sx n="108" d="100"/>
          <a:sy n="108" d="100"/>
        </p:scale>
        <p:origin x="186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04F16-91A8-4F99-A4DB-93F2CA52A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5A50C-2853-4886-BBB9-D0B320E30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A82E3-ABE7-4157-8CA5-77ED7204E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52C9-B838-4585-BF6F-52AD3BE6A8A3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26699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E663BF-788F-4EE0-A976-6A88A37FE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4FEAB-6796-4DF1-966A-16D4931BC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CECB8-BE1E-413E-BFC9-E63982022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B163-A237-4244-BC5E-44655A28D678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14492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BECE1-F7C4-4DD5-A912-ED149CFBB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368EB-FCB6-4CAB-874F-68B194C6C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49A2A-BA8A-4140-87E3-6182F87B5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BB40-A56C-42F8-BCFD-1876EB68E91E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48501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64572-BA83-4C72-94BC-8AC12D585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29DBD-B490-4F33-BDA9-05B3C8E3F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FC309-9CAF-4C50-8217-B717FD32C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E406-1F9A-4D4D-9ED0-19AF42E78151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5542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55FB2-65BF-4315-88DA-605CEB2A4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616F2-DB37-417D-A65C-D6AC6588C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0178C-B1B7-49CE-A154-8C9446261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0849-54DE-452D-9BDD-5CD65E4360E3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03783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DECA7-85B2-40CD-BD13-FB1CF07AF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987C4-9DEF-4FC1-BFFB-B6B42FAA7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7D0B2-9BAC-4F9D-85E9-E90CD526D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44A1-0FE6-4E60-9D38-3AFA6048AC2A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5805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C78737-D82D-4309-8D5D-26C140461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805481-2089-4AAB-834D-CDE574D72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EC0A5B-1015-4CDE-BB94-E957A9CA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A81B-C186-482B-8DE7-D4D052EB6262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8507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E513E7-B8C3-4E11-BA8D-88EDCB6BC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816177-A9AB-47C9-B778-1505574AA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57F553-809F-462F-A56F-1396EE9BB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C29-798F-4181-8E46-2C8FC0F2C3F6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3032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EEDAD4-8833-4166-8CC3-0EF6A57EA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CFE6FA-8497-4032-88EE-3AEF161D7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34863F-98ED-44DC-AA3C-4D05F9676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B6BD-9102-4263-A806-91EA0A828E81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34015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8EB0D-FC08-4240-9218-9EC3E0CF7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04410-1110-4D2F-B8D4-2C2831C51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E4427-CD64-4294-8FD3-D9138C871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1AF4-194E-4FA8-8413-AFF2B054A9E4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8187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6C46D-6095-4CB7-A02B-547B47C86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0C6B8-39C3-4DDF-A2DF-B52C2C709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08F1D-A685-4782-B62F-E7F432954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EA34-9AC4-4E52-9D7C-D5276BACFBBA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7112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9CA25-8831-4801-981C-C6FFC5ABE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A511E1-2417-4CAF-BD50-2ECE64BD8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modificar el estilo de texto del patrón</a:t>
            </a:r>
          </a:p>
          <a:p>
            <a:pPr lvl="1"/>
            <a:r>
              <a:rPr lang="es-ES" altLang="nl-NL"/>
              <a:t>Segundo nivel</a:t>
            </a:r>
          </a:p>
          <a:p>
            <a:pPr lvl="2"/>
            <a:r>
              <a:rPr lang="es-ES" altLang="nl-NL"/>
              <a:t>Tercer nivel</a:t>
            </a:r>
          </a:p>
          <a:p>
            <a:pPr lvl="3"/>
            <a:r>
              <a:rPr lang="es-ES" altLang="nl-NL"/>
              <a:t>Cuarto nivel</a:t>
            </a:r>
          </a:p>
          <a:p>
            <a:pPr lvl="4"/>
            <a:r>
              <a:rPr lang="es-ES" altLang="nl-NL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6CCFA7-4F1E-453C-BE38-62CD0164EA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4C1DA6-64FE-4F4E-9390-449C994FF0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907A79-A993-451F-A073-4D665C9C7E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FEA6AA-28B7-4856-9DED-FB1758B4136B}" type="slidenum">
              <a:rPr lang="es-ES" altLang="nl-NL"/>
              <a:pPr>
                <a:defRPr/>
              </a:pPr>
              <a:t>‹nr.›</a:t>
            </a:fld>
            <a:endParaRPr lang="es-E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0D560C2-F9A7-46FF-8212-B18E243E2B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5101" cy="648072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ES" altLang="nl-NL" sz="4800" dirty="0">
                <a:solidFill>
                  <a:schemeClr val="bg1"/>
                </a:solidFill>
                <a:highlight>
                  <a:srgbClr val="0000FF"/>
                </a:highlight>
              </a:rPr>
              <a:t>in blijde verwachting</a:t>
            </a:r>
            <a:endParaRPr lang="es-ES" altLang="nl-NL" sz="72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2051" name="Rechthoek 1">
            <a:extLst>
              <a:ext uri="{FF2B5EF4-FFF2-40B4-BE49-F238E27FC236}">
                <a16:creationId xmlns:a16="http://schemas.microsoft.com/office/drawing/2014/main" id="{4FC9D45D-7B4A-463C-A023-16F1AE24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57908"/>
            <a:ext cx="403828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nl-NL" sz="2800" dirty="0">
                <a:solidFill>
                  <a:srgbClr val="FF0000"/>
                </a:solidFill>
                <a:highlight>
                  <a:srgbClr val="00FFFF"/>
                </a:highlight>
              </a:rPr>
              <a:t>preek over Titus 2,11-13</a:t>
            </a:r>
          </a:p>
        </p:txBody>
      </p:sp>
      <p:sp>
        <p:nvSpPr>
          <p:cNvPr id="2052" name="Rechthoek 4">
            <a:extLst>
              <a:ext uri="{FF2B5EF4-FFF2-40B4-BE49-F238E27FC236}">
                <a16:creationId xmlns:a16="http://schemas.microsoft.com/office/drawing/2014/main" id="{6B6A4336-6D45-4EBC-9DE0-92065759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169386"/>
            <a:ext cx="532859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nl-NL" sz="4000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Martyriakerst 2019</a:t>
            </a:r>
          </a:p>
        </p:txBody>
      </p:sp>
      <p:sp>
        <p:nvSpPr>
          <p:cNvPr id="2053" name="Rechthoek 5">
            <a:extLst>
              <a:ext uri="{FF2B5EF4-FFF2-40B4-BE49-F238E27FC236}">
                <a16:creationId xmlns:a16="http://schemas.microsoft.com/office/drawing/2014/main" id="{1B751055-4335-4112-BA01-6918E4EC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423719"/>
            <a:ext cx="275729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nl-NL" sz="2400" dirty="0">
                <a:solidFill>
                  <a:srgbClr val="3D3DBD"/>
                </a:solidFill>
                <a:highlight>
                  <a:srgbClr val="00FF00"/>
                </a:highlight>
              </a:rPr>
              <a:t>ds Marten de Vries</a:t>
            </a:r>
            <a:endParaRPr lang="nl-NL" altLang="nl-NL" sz="2400" dirty="0">
              <a:solidFill>
                <a:srgbClr val="3D3DBD"/>
              </a:solidFill>
              <a:highlight>
                <a:srgbClr val="00FF00"/>
              </a:highlight>
            </a:endParaRPr>
          </a:p>
        </p:txBody>
      </p:sp>
      <p:pic>
        <p:nvPicPr>
          <p:cNvPr id="23559" name="Picture 7" descr="Afbeeldingsresultaat voor komst en wederkomst">
            <a:extLst>
              <a:ext uri="{FF2B5EF4-FFF2-40B4-BE49-F238E27FC236}">
                <a16:creationId xmlns:a16="http://schemas.microsoft.com/office/drawing/2014/main" id="{B87B0549-8E4F-4983-B30C-4EAC6B8A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409375F8-1E73-4CC1-9D70-AEE299F1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4284663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5ED004B-51CB-4367-90E7-E385D2B3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altLang="nl-NL" sz="4000" dirty="0">
                <a:solidFill>
                  <a:schemeClr val="bg1"/>
                </a:solidFill>
                <a:highlight>
                  <a:srgbClr val="0000FF"/>
                </a:highlight>
              </a:rPr>
              <a:t>in blijde verwachting</a:t>
            </a:r>
            <a:endParaRPr lang="nl-NL" sz="5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24580" name="Tijdelijke aanduiding voor inhoud 10">
            <a:extLst>
              <a:ext uri="{FF2B5EF4-FFF2-40B4-BE49-F238E27FC236}">
                <a16:creationId xmlns:a16="http://schemas.microsoft.com/office/drawing/2014/main" id="{E39C6BA7-4962-4766-B405-20995FAEC72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851920" y="1700783"/>
            <a:ext cx="4824536" cy="1944241"/>
          </a:xfrm>
          <a:solidFill>
            <a:srgbClr val="FFFF00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b="1" i="1" dirty="0">
                <a:highlight>
                  <a:srgbClr val="C0C0C0"/>
                </a:highlight>
              </a:rPr>
              <a:t>stralende verzen</a:t>
            </a:r>
          </a:p>
          <a:p>
            <a:pPr marL="0" indent="0">
              <a:buFontTx/>
              <a:buNone/>
              <a:defRPr/>
            </a:pPr>
            <a:r>
              <a:rPr lang="nl-NL" b="1" i="1" dirty="0">
                <a:highlight>
                  <a:srgbClr val="C0C0C0"/>
                </a:highlight>
              </a:rPr>
              <a:t>‘Opgang uit de hoogte’</a:t>
            </a:r>
          </a:p>
          <a:p>
            <a:pPr marL="0" indent="0">
              <a:buFontTx/>
              <a:buNone/>
              <a:defRPr/>
            </a:pPr>
            <a:r>
              <a:rPr lang="nl-NL" b="1" i="1" dirty="0">
                <a:highlight>
                  <a:srgbClr val="C0C0C0"/>
                </a:highlight>
              </a:rPr>
              <a:t>levende adventssterren</a:t>
            </a:r>
          </a:p>
          <a:p>
            <a:pPr marL="0" indent="0">
              <a:buFontTx/>
              <a:buNone/>
              <a:defRPr/>
            </a:pPr>
            <a:endParaRPr lang="nl-NL" dirty="0">
              <a:highlight>
                <a:srgbClr val="C0C0C0"/>
              </a:highlight>
            </a:endParaRP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FontTx/>
              <a:buNone/>
              <a:defRPr/>
            </a:pPr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E4E3225-8BB9-4077-9938-33EBD4B1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altLang="nl-NL" sz="4000" dirty="0">
                <a:solidFill>
                  <a:schemeClr val="bg1"/>
                </a:solidFill>
                <a:highlight>
                  <a:srgbClr val="0000FF"/>
                </a:highlight>
              </a:rPr>
              <a:t>in blijde verwachting</a:t>
            </a:r>
            <a:endParaRPr lang="nl-NL" sz="5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2989D6E-8825-4992-9482-2476DBC34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6512" y="4303637"/>
            <a:ext cx="4038600" cy="25817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è"/>
              <a:defRPr/>
            </a:pPr>
            <a:r>
              <a:rPr lang="nl-NL" sz="4400" b="1" dirty="0">
                <a:highlight>
                  <a:srgbClr val="FFFF00"/>
                </a:highlight>
              </a:rPr>
              <a:t>toen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nl-NL" sz="4400" b="1" dirty="0">
                <a:highlight>
                  <a:srgbClr val="FFFF00"/>
                </a:highlight>
              </a:rPr>
              <a:t>nu 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nl-NL" sz="4400" b="1" dirty="0">
                <a:highlight>
                  <a:srgbClr val="FFFF00"/>
                </a:highlight>
              </a:rPr>
              <a:t>straks</a:t>
            </a:r>
            <a:endParaRPr lang="nl-NL" sz="440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endParaRPr lang="nl-NL" sz="240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endParaRPr lang="nl-NL" sz="2400" dirty="0"/>
          </a:p>
        </p:txBody>
      </p:sp>
      <p:sp>
        <p:nvSpPr>
          <p:cNvPr id="25604" name="Tijdelijke aanduiding voor inhoud 10">
            <a:extLst>
              <a:ext uri="{FF2B5EF4-FFF2-40B4-BE49-F238E27FC236}">
                <a16:creationId xmlns:a16="http://schemas.microsoft.com/office/drawing/2014/main" id="{8E0E9CC3-2583-402C-A6D6-C5D2F611CE7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nl-NL" altLang="nl-NL" sz="240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nl-NL" altLang="nl-NL" sz="2400"/>
          </a:p>
        </p:txBody>
      </p:sp>
      <p:pic>
        <p:nvPicPr>
          <p:cNvPr id="25606" name="Picture 6" descr="Afbeeldingsresultaat voor titus 2:11 christmas">
            <a:extLst>
              <a:ext uri="{FF2B5EF4-FFF2-40B4-BE49-F238E27FC236}">
                <a16:creationId xmlns:a16="http://schemas.microsoft.com/office/drawing/2014/main" id="{B8B8DFC4-3A10-4453-9B61-DAA0D49FA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954" t="6199" b="2953"/>
          <a:stretch/>
        </p:blipFill>
        <p:spPr bwMode="auto">
          <a:xfrm>
            <a:off x="2411760" y="1268760"/>
            <a:ext cx="4464496" cy="4179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1BAE0-7982-4C24-A5E5-E20D9678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algn="l">
              <a:defRPr/>
            </a:pPr>
            <a:r>
              <a:rPr lang="nl-NL" sz="4000" dirty="0">
                <a:solidFill>
                  <a:schemeClr val="bg1"/>
                </a:solidFill>
                <a:highlight>
                  <a:srgbClr val="000080"/>
                </a:highlight>
              </a:rPr>
              <a:t>toen</a:t>
            </a:r>
            <a:endParaRPr lang="nl-NL" sz="32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AB88C44-B6CE-4137-97DE-840A9E11D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96" y="2636912"/>
            <a:ext cx="6768752" cy="194421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b="1" dirty="0">
                <a:highlight>
                  <a:srgbClr val="FFFF00"/>
                </a:highlight>
              </a:rPr>
              <a:t>niet bang maar blij</a:t>
            </a:r>
            <a:endParaRPr lang="nl-NL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r>
              <a:rPr lang="nl-NL" b="1" dirty="0">
                <a:highlight>
                  <a:srgbClr val="FFFF00"/>
                </a:highlight>
              </a:rPr>
              <a:t>Gods gunst een menselijk gezicht</a:t>
            </a:r>
            <a:endParaRPr lang="nl-NL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r>
              <a:rPr lang="nl-NL" b="1" dirty="0">
                <a:highlight>
                  <a:srgbClr val="FFFF00"/>
                </a:highlight>
              </a:rPr>
              <a:t>voor alle soorten mensen</a:t>
            </a:r>
          </a:p>
          <a:p>
            <a:pPr marL="0" indent="0">
              <a:buFontTx/>
              <a:buNone/>
              <a:defRPr/>
            </a:pPr>
            <a:endParaRPr lang="nl-NL" sz="2400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FB08E-5858-49DD-A21D-3CF78C61B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" y="4508500"/>
            <a:ext cx="2598738" cy="230505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Gods genade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is verschenen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tot redding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van alle mensen.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3729A86-1377-4017-B2EC-4649D2DF9E12}"/>
              </a:ext>
            </a:extLst>
          </p:cNvPr>
          <p:cNvSpPr/>
          <p:nvPr/>
        </p:nvSpPr>
        <p:spPr>
          <a:xfrm>
            <a:off x="1835696" y="6444044"/>
            <a:ext cx="6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highlight>
                  <a:srgbClr val="FFFF00"/>
                </a:highlight>
              </a:rPr>
              <a:t>11</a:t>
            </a:r>
            <a:r>
              <a:rPr lang="nl-NL" sz="1200" dirty="0">
                <a:highlight>
                  <a:srgbClr val="FFFF00"/>
                </a:highlight>
              </a:rPr>
              <a:t>GN</a:t>
            </a:r>
            <a:endParaRPr lang="nl-NL" dirty="0">
              <a:highlight>
                <a:srgbClr val="FFFF00"/>
              </a:highlight>
            </a:endParaRPr>
          </a:p>
        </p:txBody>
      </p:sp>
      <p:pic>
        <p:nvPicPr>
          <p:cNvPr id="26632" name="Picture 8" descr="Afbeeldingsresultaat voor titus 2:11 christmas">
            <a:extLst>
              <a:ext uri="{FF2B5EF4-FFF2-40B4-BE49-F238E27FC236}">
                <a16:creationId xmlns:a16="http://schemas.microsoft.com/office/drawing/2014/main" id="{4F91B108-9190-4D4A-884C-B466D92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11601" r="3200" b="9973"/>
          <a:stretch>
            <a:fillRect/>
          </a:stretch>
        </p:blipFill>
        <p:spPr bwMode="auto">
          <a:xfrm>
            <a:off x="5219700" y="44450"/>
            <a:ext cx="388937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Afbeeldingsresultaat voor dusty room">
            <a:extLst>
              <a:ext uri="{FF2B5EF4-FFF2-40B4-BE49-F238E27FC236}">
                <a16:creationId xmlns:a16="http://schemas.microsoft.com/office/drawing/2014/main" id="{0325F522-3388-4915-AE96-70C2385A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400"/>
            <a:ext cx="53292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A67553-8CC7-46A9-BB41-DFAE960D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358799"/>
            <a:ext cx="8229600" cy="792088"/>
          </a:xfrm>
        </p:spPr>
        <p:txBody>
          <a:bodyPr/>
          <a:lstStyle/>
          <a:p>
            <a:pPr algn="l">
              <a:defRPr/>
            </a:pPr>
            <a:r>
              <a:rPr lang="nl-NL" sz="4000" dirty="0">
                <a:solidFill>
                  <a:schemeClr val="bg1"/>
                </a:solidFill>
                <a:highlight>
                  <a:srgbClr val="000080"/>
                </a:highlight>
              </a:rPr>
              <a:t>nu</a:t>
            </a:r>
            <a:br>
              <a:rPr lang="nl-NL" sz="3200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BE990B-812D-4B08-9A19-C83954F92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76475"/>
            <a:ext cx="6516688" cy="460851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Ze voedt ons op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en leert ons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dat we ons moeten afkeren van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- ons goddeloze leven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- en onze wereldse verlangens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en dat we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- bezonnen,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- rechtvaardig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- en vroom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		      moeten leven in deze wereld,</a:t>
            </a:r>
            <a:r>
              <a:rPr lang="nl-NL" sz="2800" dirty="0">
                <a:solidFill>
                  <a:srgbClr val="FFFF00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endParaRPr lang="nl-NL" sz="1800" dirty="0">
              <a:solidFill>
                <a:srgbClr val="FFFF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2FB4CE-AB35-41C8-8934-B53D3F5D9ED0}"/>
              </a:ext>
            </a:extLst>
          </p:cNvPr>
          <p:cNvSpPr/>
          <p:nvPr/>
        </p:nvSpPr>
        <p:spPr>
          <a:xfrm>
            <a:off x="107504" y="644404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highlight>
                  <a:srgbClr val="FFFF00"/>
                </a:highlight>
              </a:rPr>
              <a:t>12</a:t>
            </a:r>
            <a:r>
              <a:rPr lang="nl-NL" sz="1200" dirty="0">
                <a:highlight>
                  <a:srgbClr val="FFFF00"/>
                </a:highlight>
              </a:rPr>
              <a:t>GN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35FC746-06BE-4969-9277-BFAD81FC8D25}"/>
              </a:ext>
            </a:extLst>
          </p:cNvPr>
          <p:cNvSpPr/>
          <p:nvPr/>
        </p:nvSpPr>
        <p:spPr>
          <a:xfrm>
            <a:off x="-36512" y="707212"/>
            <a:ext cx="432048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bleven gewoon thuis</a:t>
            </a:r>
            <a:endParaRPr lang="nl-NL" sz="32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gratis, niet goedkoop</a:t>
            </a:r>
            <a:endParaRPr lang="nl-NL" sz="32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grote schoonmaak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1B9B668-11FD-4542-AC5D-D2CE30DA7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141663"/>
            <a:ext cx="5867400" cy="15684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nl-NL" sz="1600" dirty="0"/>
          </a:p>
          <a:p>
            <a:pPr>
              <a:defRPr/>
            </a:pPr>
            <a:endParaRPr lang="nl-NL" sz="1600" dirty="0"/>
          </a:p>
          <a:p>
            <a:pPr>
              <a:defRPr/>
            </a:pPr>
            <a:endParaRPr lang="nl-NL" sz="1600" dirty="0"/>
          </a:p>
        </p:txBody>
      </p:sp>
      <p:pic>
        <p:nvPicPr>
          <p:cNvPr id="28678" name="Picture 6" descr="Afbeeldingsresultaat voor hoe zal ik u ontvangen">
            <a:extLst>
              <a:ext uri="{FF2B5EF4-FFF2-40B4-BE49-F238E27FC236}">
                <a16:creationId xmlns:a16="http://schemas.microsoft.com/office/drawing/2014/main" id="{F63150C8-F73E-4100-99D5-CDB0C0AE4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4842" b="29824"/>
          <a:stretch/>
        </p:blipFill>
        <p:spPr bwMode="auto">
          <a:xfrm>
            <a:off x="2808932" y="116632"/>
            <a:ext cx="629957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CA2854-BE73-4E4E-8E2E-81A3F2D6E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" y="5084763"/>
            <a:ext cx="6624638" cy="17907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in afwachting van het geluk waar we op hopen: </a:t>
            </a:r>
          </a:p>
          <a:p>
            <a:pPr marL="0" indent="0">
              <a:buFontTx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de verschijning van de heerlijkheid van onze grote God en Redder, Christus Jezus.</a:t>
            </a:r>
          </a:p>
          <a:p>
            <a:pPr marL="0" indent="0">
              <a:buFontTx/>
              <a:buNone/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CD87C50-D31D-4A0F-BA27-094136DEBCBB}"/>
              </a:ext>
            </a:extLst>
          </p:cNvPr>
          <p:cNvSpPr/>
          <p:nvPr/>
        </p:nvSpPr>
        <p:spPr>
          <a:xfrm>
            <a:off x="5652120" y="638132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highlight>
                  <a:srgbClr val="FFFF00"/>
                </a:highlight>
              </a:rPr>
              <a:t>13 </a:t>
            </a:r>
            <a:r>
              <a:rPr lang="nl-NL" sz="1200" dirty="0">
                <a:highlight>
                  <a:srgbClr val="FFFF00"/>
                </a:highlight>
              </a:rPr>
              <a:t>GN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0E8910-431C-4297-8694-C2C9F877B931}"/>
              </a:ext>
            </a:extLst>
          </p:cNvPr>
          <p:cNvSpPr/>
          <p:nvPr/>
        </p:nvSpPr>
        <p:spPr>
          <a:xfrm>
            <a:off x="107504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4000" dirty="0">
                <a:solidFill>
                  <a:schemeClr val="bg1"/>
                </a:solidFill>
                <a:highlight>
                  <a:srgbClr val="000080"/>
                </a:highlight>
              </a:rPr>
              <a:t>straks</a:t>
            </a:r>
            <a:br>
              <a:rPr lang="nl-NL" sz="4000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E47870B-DEDA-40DF-B7B2-BEE3D23EBA20}"/>
              </a:ext>
            </a:extLst>
          </p:cNvPr>
          <p:cNvSpPr/>
          <p:nvPr/>
        </p:nvSpPr>
        <p:spPr>
          <a:xfrm>
            <a:off x="35496" y="3155484"/>
            <a:ext cx="597666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niemand minder dan God zelf</a:t>
            </a:r>
            <a:endParaRPr lang="nl-NL" sz="32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de ware kerstgedachte</a:t>
            </a:r>
            <a:endParaRPr lang="nl-NL" sz="32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nl-NL" sz="3200" b="1" dirty="0">
                <a:highlight>
                  <a:srgbClr val="FFFF00"/>
                </a:highlight>
              </a:rPr>
              <a:t>de Tweede Kerstdag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4907</TotalTime>
  <Words>166</Words>
  <Application>Microsoft Office PowerPoint</Application>
  <PresentationFormat>Diavoorstelling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Wingdings</vt:lpstr>
      <vt:lpstr>Diseño predeterminado</vt:lpstr>
      <vt:lpstr>in blijde verwachting</vt:lpstr>
      <vt:lpstr>in blijde verwachting</vt:lpstr>
      <vt:lpstr>in blijde verwachting</vt:lpstr>
      <vt:lpstr>toen</vt:lpstr>
      <vt:lpstr>nu  </vt:lpstr>
      <vt:lpstr>PowerPoint-presentatie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Marten de Vries</cp:lastModifiedBy>
  <cp:revision>171</cp:revision>
  <dcterms:created xsi:type="dcterms:W3CDTF">2009-03-26T20:51:52Z</dcterms:created>
  <dcterms:modified xsi:type="dcterms:W3CDTF">2020-11-16T13:35:01Z</dcterms:modified>
</cp:coreProperties>
</file>